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2" r:id="rId3"/>
    <p:sldId id="283" r:id="rId4"/>
    <p:sldId id="257" r:id="rId5"/>
    <p:sldId id="284" r:id="rId6"/>
    <p:sldId id="267" r:id="rId7"/>
    <p:sldId id="268" r:id="rId8"/>
    <p:sldId id="285" r:id="rId9"/>
    <p:sldId id="286" r:id="rId10"/>
    <p:sldId id="287" r:id="rId11"/>
    <p:sldId id="289" r:id="rId12"/>
    <p:sldId id="299" r:id="rId13"/>
    <p:sldId id="290" r:id="rId14"/>
    <p:sldId id="294" r:id="rId15"/>
    <p:sldId id="273" r:id="rId16"/>
    <p:sldId id="295" r:id="rId17"/>
    <p:sldId id="275" r:id="rId18"/>
    <p:sldId id="277" r:id="rId19"/>
    <p:sldId id="276" r:id="rId20"/>
    <p:sldId id="296" r:id="rId21"/>
    <p:sldId id="278" r:id="rId22"/>
    <p:sldId id="297" r:id="rId23"/>
    <p:sldId id="280" r:id="rId24"/>
    <p:sldId id="301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91"/>
    <a:srgbClr val="2F5485"/>
    <a:srgbClr val="3A67A4"/>
    <a:srgbClr val="497C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B7020-FC45-4482-A910-4928D0A31BFE}" v="51" dt="2021-01-08T16:26:21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566" autoAdjust="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>
        <p:guide orient="horz" pos="754"/>
        <p:guide pos="3840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ar Dan" userId="3d8ec4f6-bbd2-4ba3-83d5-e0fe847fa9aa" providerId="ADAL" clId="{1FAB7020-FC45-4482-A910-4928D0A31BFE}"/>
    <pc:docChg chg="undo custSel modSld">
      <pc:chgData name="Tamar Dan" userId="3d8ec4f6-bbd2-4ba3-83d5-e0fe847fa9aa" providerId="ADAL" clId="{1FAB7020-FC45-4482-A910-4928D0A31BFE}" dt="2021-01-08T16:29:05.490" v="319" actId="20577"/>
      <pc:docMkLst>
        <pc:docMk/>
      </pc:docMkLst>
      <pc:sldChg chg="addSp modSp mod modTransition modAnim">
        <pc:chgData name="Tamar Dan" userId="3d8ec4f6-bbd2-4ba3-83d5-e0fe847fa9aa" providerId="ADAL" clId="{1FAB7020-FC45-4482-A910-4928D0A31BFE}" dt="2021-01-08T16:10:11.281" v="12"/>
        <pc:sldMkLst>
          <pc:docMk/>
          <pc:sldMk cId="1985798639" sldId="267"/>
        </pc:sldMkLst>
        <pc:grpChg chg="add mod">
          <ac:chgData name="Tamar Dan" userId="3d8ec4f6-bbd2-4ba3-83d5-e0fe847fa9aa" providerId="ADAL" clId="{1FAB7020-FC45-4482-A910-4928D0A31BFE}" dt="2021-01-08T16:09:41.562" v="2" actId="164"/>
          <ac:grpSpMkLst>
            <pc:docMk/>
            <pc:sldMk cId="1985798639" sldId="267"/>
            <ac:grpSpMk id="3" creationId="{1223491B-CB31-4196-8915-B2C4E6C0625F}"/>
          </ac:grpSpMkLst>
        </pc:grpChg>
        <pc:grpChg chg="add mod">
          <ac:chgData name="Tamar Dan" userId="3d8ec4f6-bbd2-4ba3-83d5-e0fe847fa9aa" providerId="ADAL" clId="{1FAB7020-FC45-4482-A910-4928D0A31BFE}" dt="2021-01-08T16:09:59.739" v="9" actId="164"/>
          <ac:grpSpMkLst>
            <pc:docMk/>
            <pc:sldMk cId="1985798639" sldId="267"/>
            <ac:grpSpMk id="4" creationId="{3D6777D3-C0BA-40CB-8563-90348671126F}"/>
          </ac:grpSpMkLst>
        </pc:grpChg>
        <pc:picChg chg="mod">
          <ac:chgData name="Tamar Dan" userId="3d8ec4f6-bbd2-4ba3-83d5-e0fe847fa9aa" providerId="ADAL" clId="{1FAB7020-FC45-4482-A910-4928D0A31BFE}" dt="2021-01-08T16:09:41.562" v="2" actId="164"/>
          <ac:picMkLst>
            <pc:docMk/>
            <pc:sldMk cId="1985798639" sldId="267"/>
            <ac:picMk id="27" creationId="{C3D6ACDA-1E61-4888-BD63-0852416BBE56}"/>
          </ac:picMkLst>
        </pc:picChg>
        <pc:picChg chg="mod">
          <ac:chgData name="Tamar Dan" userId="3d8ec4f6-bbd2-4ba3-83d5-e0fe847fa9aa" providerId="ADAL" clId="{1FAB7020-FC45-4482-A910-4928D0A31BFE}" dt="2021-01-08T16:09:41.562" v="2" actId="164"/>
          <ac:picMkLst>
            <pc:docMk/>
            <pc:sldMk cId="1985798639" sldId="267"/>
            <ac:picMk id="29" creationId="{DF1A7B68-DABD-4819-A232-F005CADC5D2E}"/>
          </ac:picMkLst>
        </pc:picChg>
        <pc:picChg chg="mod">
          <ac:chgData name="Tamar Dan" userId="3d8ec4f6-bbd2-4ba3-83d5-e0fe847fa9aa" providerId="ADAL" clId="{1FAB7020-FC45-4482-A910-4928D0A31BFE}" dt="2021-01-08T16:09:59.739" v="9" actId="164"/>
          <ac:picMkLst>
            <pc:docMk/>
            <pc:sldMk cId="1985798639" sldId="267"/>
            <ac:picMk id="33" creationId="{367CE8C5-C804-4628-BE92-18AEB2868353}"/>
          </ac:picMkLst>
        </pc:picChg>
        <pc:picChg chg="mod">
          <ac:chgData name="Tamar Dan" userId="3d8ec4f6-bbd2-4ba3-83d5-e0fe847fa9aa" providerId="ADAL" clId="{1FAB7020-FC45-4482-A910-4928D0A31BFE}" dt="2021-01-08T16:09:59.739" v="9" actId="164"/>
          <ac:picMkLst>
            <pc:docMk/>
            <pc:sldMk cId="1985798639" sldId="267"/>
            <ac:picMk id="34" creationId="{3BADCCBC-A6B5-408C-9E44-E797257E30A7}"/>
          </ac:picMkLst>
        </pc:picChg>
      </pc:sldChg>
      <pc:sldChg chg="addSp delSp modSp mod modAnim">
        <pc:chgData name="Tamar Dan" userId="3d8ec4f6-bbd2-4ba3-83d5-e0fe847fa9aa" providerId="ADAL" clId="{1FAB7020-FC45-4482-A910-4928D0A31BFE}" dt="2021-01-08T16:22:29.771" v="205" actId="14100"/>
        <pc:sldMkLst>
          <pc:docMk/>
          <pc:sldMk cId="2705622125" sldId="277"/>
        </pc:sldMkLst>
        <pc:grpChg chg="mod">
          <ac:chgData name="Tamar Dan" userId="3d8ec4f6-bbd2-4ba3-83d5-e0fe847fa9aa" providerId="ADAL" clId="{1FAB7020-FC45-4482-A910-4928D0A31BFE}" dt="2021-01-08T16:22:12.258" v="203" actId="14100"/>
          <ac:grpSpMkLst>
            <pc:docMk/>
            <pc:sldMk cId="2705622125" sldId="277"/>
            <ac:grpSpMk id="8" creationId="{6F1925B3-AD5A-4DA7-B5A8-4B1D39143CB0}"/>
          </ac:grpSpMkLst>
        </pc:grpChg>
        <pc:picChg chg="mod">
          <ac:chgData name="Tamar Dan" userId="3d8ec4f6-bbd2-4ba3-83d5-e0fe847fa9aa" providerId="ADAL" clId="{1FAB7020-FC45-4482-A910-4928D0A31BFE}" dt="2021-01-08T16:22:29.771" v="205" actId="14100"/>
          <ac:picMkLst>
            <pc:docMk/>
            <pc:sldMk cId="2705622125" sldId="277"/>
            <ac:picMk id="9" creationId="{0986C029-A92F-4471-BA32-77C736688E50}"/>
          </ac:picMkLst>
        </pc:picChg>
        <pc:picChg chg="mod">
          <ac:chgData name="Tamar Dan" userId="3d8ec4f6-bbd2-4ba3-83d5-e0fe847fa9aa" providerId="ADAL" clId="{1FAB7020-FC45-4482-A910-4928D0A31BFE}" dt="2021-01-08T16:22:19.376" v="204" actId="14100"/>
          <ac:picMkLst>
            <pc:docMk/>
            <pc:sldMk cId="2705622125" sldId="277"/>
            <ac:picMk id="15" creationId="{08E73B0B-1664-4E56-B493-D3703E8804AF}"/>
          </ac:picMkLst>
        </pc:picChg>
        <pc:cxnChg chg="add mod">
          <ac:chgData name="Tamar Dan" userId="3d8ec4f6-bbd2-4ba3-83d5-e0fe847fa9aa" providerId="ADAL" clId="{1FAB7020-FC45-4482-A910-4928D0A31BFE}" dt="2021-01-08T16:20:55.850" v="197" actId="14100"/>
          <ac:cxnSpMkLst>
            <pc:docMk/>
            <pc:sldMk cId="2705622125" sldId="277"/>
            <ac:cxnSpMk id="17" creationId="{CD7021B5-954C-47E6-A680-62D21452C193}"/>
          </ac:cxnSpMkLst>
        </pc:cxnChg>
        <pc:cxnChg chg="del">
          <ac:chgData name="Tamar Dan" userId="3d8ec4f6-bbd2-4ba3-83d5-e0fe847fa9aa" providerId="ADAL" clId="{1FAB7020-FC45-4482-A910-4928D0A31BFE}" dt="2021-01-08T16:20:42.602" v="194" actId="478"/>
          <ac:cxnSpMkLst>
            <pc:docMk/>
            <pc:sldMk cId="2705622125" sldId="277"/>
            <ac:cxnSpMk id="18" creationId="{EDE9D791-1EF7-4998-979E-BDE2FAB274C5}"/>
          </ac:cxnSpMkLst>
        </pc:cxnChg>
      </pc:sldChg>
      <pc:sldChg chg="addSp delSp modSp mod">
        <pc:chgData name="Tamar Dan" userId="3d8ec4f6-bbd2-4ba3-83d5-e0fe847fa9aa" providerId="ADAL" clId="{1FAB7020-FC45-4482-A910-4928D0A31BFE}" dt="2021-01-08T16:27:33.586" v="244" actId="1076"/>
        <pc:sldMkLst>
          <pc:docMk/>
          <pc:sldMk cId="3613098507" sldId="278"/>
        </pc:sldMkLst>
        <pc:grpChg chg="add mod">
          <ac:chgData name="Tamar Dan" userId="3d8ec4f6-bbd2-4ba3-83d5-e0fe847fa9aa" providerId="ADAL" clId="{1FAB7020-FC45-4482-A910-4928D0A31BFE}" dt="2021-01-08T16:27:31.391" v="243" actId="1076"/>
          <ac:grpSpMkLst>
            <pc:docMk/>
            <pc:sldMk cId="3613098507" sldId="278"/>
            <ac:grpSpMk id="3" creationId="{A407DFEF-F337-4BE3-9F05-8FFFB7CE9C95}"/>
          </ac:grpSpMkLst>
        </pc:grpChg>
        <pc:grpChg chg="add mod">
          <ac:chgData name="Tamar Dan" userId="3d8ec4f6-bbd2-4ba3-83d5-e0fe847fa9aa" providerId="ADAL" clId="{1FAB7020-FC45-4482-A910-4928D0A31BFE}" dt="2021-01-08T16:27:23.243" v="242" actId="1076"/>
          <ac:grpSpMkLst>
            <pc:docMk/>
            <pc:sldMk cId="3613098507" sldId="278"/>
            <ac:grpSpMk id="4" creationId="{B43C07D3-169D-4749-8BFD-73DEF7827DD5}"/>
          </ac:grpSpMkLst>
        </pc:grpChg>
        <pc:grpChg chg="add mod">
          <ac:chgData name="Tamar Dan" userId="3d8ec4f6-bbd2-4ba3-83d5-e0fe847fa9aa" providerId="ADAL" clId="{1FAB7020-FC45-4482-A910-4928D0A31BFE}" dt="2021-01-08T16:27:33.586" v="244" actId="1076"/>
          <ac:grpSpMkLst>
            <pc:docMk/>
            <pc:sldMk cId="3613098507" sldId="278"/>
            <ac:grpSpMk id="6" creationId="{FC9D78D3-2054-45F7-AED9-A3C8B4D9FFA3}"/>
          </ac:grpSpMkLst>
        </pc:grpChg>
        <pc:grpChg chg="add mod">
          <ac:chgData name="Tamar Dan" userId="3d8ec4f6-bbd2-4ba3-83d5-e0fe847fa9aa" providerId="ADAL" clId="{1FAB7020-FC45-4482-A910-4928D0A31BFE}" dt="2021-01-08T16:27:13.606" v="239" actId="1076"/>
          <ac:grpSpMkLst>
            <pc:docMk/>
            <pc:sldMk cId="3613098507" sldId="278"/>
            <ac:grpSpMk id="7" creationId="{AD085CF2-48DC-4242-8F80-D442482B390E}"/>
          </ac:grpSpMkLst>
        </pc:grpChg>
        <pc:grpChg chg="add del mod">
          <ac:chgData name="Tamar Dan" userId="3d8ec4f6-bbd2-4ba3-83d5-e0fe847fa9aa" providerId="ADAL" clId="{1FAB7020-FC45-4482-A910-4928D0A31BFE}" dt="2021-01-08T16:26:54.826" v="236" actId="478"/>
          <ac:grpSpMkLst>
            <pc:docMk/>
            <pc:sldMk cId="3613098507" sldId="278"/>
            <ac:grpSpMk id="8" creationId="{CD8DF6B1-4578-4F92-9660-7AC6E8DC59A0}"/>
          </ac:grpSpMkLst>
        </pc:grpChg>
        <pc:picChg chg="mod">
          <ac:chgData name="Tamar Dan" userId="3d8ec4f6-bbd2-4ba3-83d5-e0fe847fa9aa" providerId="ADAL" clId="{1FAB7020-FC45-4482-A910-4928D0A31BFE}" dt="2021-01-08T16:25:58.348" v="228" actId="164"/>
          <ac:picMkLst>
            <pc:docMk/>
            <pc:sldMk cId="3613098507" sldId="278"/>
            <ac:picMk id="5" creationId="{1F32E949-571D-407D-887C-E793652D2201}"/>
          </ac:picMkLst>
        </pc:picChg>
        <pc:picChg chg="del">
          <ac:chgData name="Tamar Dan" userId="3d8ec4f6-bbd2-4ba3-83d5-e0fe847fa9aa" providerId="ADAL" clId="{1FAB7020-FC45-4482-A910-4928D0A31BFE}" dt="2021-01-08T16:23:50.787" v="210" actId="478"/>
          <ac:picMkLst>
            <pc:docMk/>
            <pc:sldMk cId="3613098507" sldId="278"/>
            <ac:picMk id="9" creationId="{10559812-63DC-4625-967E-AE70FFC6B922}"/>
          </ac:picMkLst>
        </pc:picChg>
        <pc:picChg chg="del">
          <ac:chgData name="Tamar Dan" userId="3d8ec4f6-bbd2-4ba3-83d5-e0fe847fa9aa" providerId="ADAL" clId="{1FAB7020-FC45-4482-A910-4928D0A31BFE}" dt="2021-01-08T16:24:35.600" v="217" actId="478"/>
          <ac:picMkLst>
            <pc:docMk/>
            <pc:sldMk cId="3613098507" sldId="278"/>
            <ac:picMk id="11" creationId="{3C5DB8A4-E333-44CC-AB46-136855184A46}"/>
          </ac:picMkLst>
        </pc:picChg>
        <pc:picChg chg="mod">
          <ac:chgData name="Tamar Dan" userId="3d8ec4f6-bbd2-4ba3-83d5-e0fe847fa9aa" providerId="ADAL" clId="{1FAB7020-FC45-4482-A910-4928D0A31BFE}" dt="2021-01-08T16:26:17.366" v="231" actId="164"/>
          <ac:picMkLst>
            <pc:docMk/>
            <pc:sldMk cId="3613098507" sldId="278"/>
            <ac:picMk id="13" creationId="{F398F201-F759-4F6A-BF19-649020B0AA7F}"/>
          </ac:picMkLst>
        </pc:picChg>
        <pc:picChg chg="mod">
          <ac:chgData name="Tamar Dan" userId="3d8ec4f6-bbd2-4ba3-83d5-e0fe847fa9aa" providerId="ADAL" clId="{1FAB7020-FC45-4482-A910-4928D0A31BFE}" dt="2021-01-08T16:26:04.058" v="229" actId="164"/>
          <ac:picMkLst>
            <pc:docMk/>
            <pc:sldMk cId="3613098507" sldId="278"/>
            <ac:picMk id="15" creationId="{ADAC5B80-FFFB-4EEA-946C-9E90B1C49DB7}"/>
          </ac:picMkLst>
        </pc:picChg>
        <pc:picChg chg="mod">
          <ac:chgData name="Tamar Dan" userId="3d8ec4f6-bbd2-4ba3-83d5-e0fe847fa9aa" providerId="ADAL" clId="{1FAB7020-FC45-4482-A910-4928D0A31BFE}" dt="2021-01-08T16:26:07.751" v="230" actId="164"/>
          <ac:picMkLst>
            <pc:docMk/>
            <pc:sldMk cId="3613098507" sldId="278"/>
            <ac:picMk id="20" creationId="{E036D207-49A2-4F24-B412-9A8AC6AB7DC8}"/>
          </ac:picMkLst>
        </pc:picChg>
        <pc:picChg chg="del mod">
          <ac:chgData name="Tamar Dan" userId="3d8ec4f6-bbd2-4ba3-83d5-e0fe847fa9aa" providerId="ADAL" clId="{1FAB7020-FC45-4482-A910-4928D0A31BFE}" dt="2021-01-08T16:25:03.370" v="219" actId="21"/>
          <ac:picMkLst>
            <pc:docMk/>
            <pc:sldMk cId="3613098507" sldId="278"/>
            <ac:picMk id="21" creationId="{4BFD1C83-235A-4CF8-B410-10A143B147A7}"/>
          </ac:picMkLst>
        </pc:picChg>
        <pc:picChg chg="del">
          <ac:chgData name="Tamar Dan" userId="3d8ec4f6-bbd2-4ba3-83d5-e0fe847fa9aa" providerId="ADAL" clId="{1FAB7020-FC45-4482-A910-4928D0A31BFE}" dt="2021-01-08T16:23:29.227" v="207" actId="478"/>
          <ac:picMkLst>
            <pc:docMk/>
            <pc:sldMk cId="3613098507" sldId="278"/>
            <ac:picMk id="22" creationId="{1A943A2D-13AF-451D-A4BD-AE017EC27188}"/>
          </ac:picMkLst>
        </pc:picChg>
        <pc:picChg chg="add mod">
          <ac:chgData name="Tamar Dan" userId="3d8ec4f6-bbd2-4ba3-83d5-e0fe847fa9aa" providerId="ADAL" clId="{1FAB7020-FC45-4482-A910-4928D0A31BFE}" dt="2021-01-08T16:26:21.648" v="232" actId="164"/>
          <ac:picMkLst>
            <pc:docMk/>
            <pc:sldMk cId="3613098507" sldId="278"/>
            <ac:picMk id="27" creationId="{C01B899B-79EB-4491-9FA1-AAC8EDCD6E49}"/>
          </ac:picMkLst>
        </pc:picChg>
        <pc:cxnChg chg="mod">
          <ac:chgData name="Tamar Dan" userId="3d8ec4f6-bbd2-4ba3-83d5-e0fe847fa9aa" providerId="ADAL" clId="{1FAB7020-FC45-4482-A910-4928D0A31BFE}" dt="2021-01-08T16:25:58.348" v="228" actId="164"/>
          <ac:cxnSpMkLst>
            <pc:docMk/>
            <pc:sldMk cId="3613098507" sldId="278"/>
            <ac:cxnSpMk id="23" creationId="{0BEBF4BC-F8FA-4E3C-A68C-6F392012A9E7}"/>
          </ac:cxnSpMkLst>
        </pc:cxnChg>
        <pc:cxnChg chg="mod">
          <ac:chgData name="Tamar Dan" userId="3d8ec4f6-bbd2-4ba3-83d5-e0fe847fa9aa" providerId="ADAL" clId="{1FAB7020-FC45-4482-A910-4928D0A31BFE}" dt="2021-01-08T16:26:04.058" v="229" actId="164"/>
          <ac:cxnSpMkLst>
            <pc:docMk/>
            <pc:sldMk cId="3613098507" sldId="278"/>
            <ac:cxnSpMk id="24" creationId="{E8287004-7E64-4A57-B17F-59CAC38E2923}"/>
          </ac:cxnSpMkLst>
        </pc:cxnChg>
        <pc:cxnChg chg="del">
          <ac:chgData name="Tamar Dan" userId="3d8ec4f6-bbd2-4ba3-83d5-e0fe847fa9aa" providerId="ADAL" clId="{1FAB7020-FC45-4482-A910-4928D0A31BFE}" dt="2021-01-08T16:23:53.445" v="211" actId="478"/>
          <ac:cxnSpMkLst>
            <pc:docMk/>
            <pc:sldMk cId="3613098507" sldId="278"/>
            <ac:cxnSpMk id="26" creationId="{84AA9620-94F6-4DD2-80FC-088B88CF04FA}"/>
          </ac:cxnSpMkLst>
        </pc:cxnChg>
        <pc:cxnChg chg="add mod">
          <ac:chgData name="Tamar Dan" userId="3d8ec4f6-bbd2-4ba3-83d5-e0fe847fa9aa" providerId="ADAL" clId="{1FAB7020-FC45-4482-A910-4928D0A31BFE}" dt="2021-01-08T16:26:21.648" v="232" actId="164"/>
          <ac:cxnSpMkLst>
            <pc:docMk/>
            <pc:sldMk cId="3613098507" sldId="278"/>
            <ac:cxnSpMk id="28" creationId="{C2C160AE-BE34-4CAC-83E6-ABDCB1EB1508}"/>
          </ac:cxnSpMkLst>
        </pc:cxnChg>
        <pc:cxnChg chg="del">
          <ac:chgData name="Tamar Dan" userId="3d8ec4f6-bbd2-4ba3-83d5-e0fe847fa9aa" providerId="ADAL" clId="{1FAB7020-FC45-4482-A910-4928D0A31BFE}" dt="2021-01-08T16:24:37.348" v="218" actId="478"/>
          <ac:cxnSpMkLst>
            <pc:docMk/>
            <pc:sldMk cId="3613098507" sldId="278"/>
            <ac:cxnSpMk id="30" creationId="{E7D7D60F-046D-47EE-ADDA-70DE93A8A4A6}"/>
          </ac:cxnSpMkLst>
        </pc:cxnChg>
        <pc:cxnChg chg="del">
          <ac:chgData name="Tamar Dan" userId="3d8ec4f6-bbd2-4ba3-83d5-e0fe847fa9aa" providerId="ADAL" clId="{1FAB7020-FC45-4482-A910-4928D0A31BFE}" dt="2021-01-08T16:23:31.439" v="208" actId="478"/>
          <ac:cxnSpMkLst>
            <pc:docMk/>
            <pc:sldMk cId="3613098507" sldId="278"/>
            <ac:cxnSpMk id="32" creationId="{2A8CAC38-E4EC-4B4D-9F67-1E028B391858}"/>
          </ac:cxnSpMkLst>
        </pc:cxnChg>
        <pc:cxnChg chg="del">
          <ac:chgData name="Tamar Dan" userId="3d8ec4f6-bbd2-4ba3-83d5-e0fe847fa9aa" providerId="ADAL" clId="{1FAB7020-FC45-4482-A910-4928D0A31BFE}" dt="2021-01-08T16:25:03.370" v="219" actId="21"/>
          <ac:cxnSpMkLst>
            <pc:docMk/>
            <pc:sldMk cId="3613098507" sldId="278"/>
            <ac:cxnSpMk id="34" creationId="{0725D6CE-9C01-4B3E-9F85-56698C184F9C}"/>
          </ac:cxnSpMkLst>
        </pc:cxnChg>
        <pc:cxnChg chg="mod">
          <ac:chgData name="Tamar Dan" userId="3d8ec4f6-bbd2-4ba3-83d5-e0fe847fa9aa" providerId="ADAL" clId="{1FAB7020-FC45-4482-A910-4928D0A31BFE}" dt="2021-01-08T16:26:17.366" v="231" actId="164"/>
          <ac:cxnSpMkLst>
            <pc:docMk/>
            <pc:sldMk cId="3613098507" sldId="278"/>
            <ac:cxnSpMk id="35" creationId="{83BD8792-D286-45E9-816E-7ADC203B774C}"/>
          </ac:cxnSpMkLst>
        </pc:cxnChg>
        <pc:cxnChg chg="mod">
          <ac:chgData name="Tamar Dan" userId="3d8ec4f6-bbd2-4ba3-83d5-e0fe847fa9aa" providerId="ADAL" clId="{1FAB7020-FC45-4482-A910-4928D0A31BFE}" dt="2021-01-08T16:26:07.751" v="230" actId="164"/>
          <ac:cxnSpMkLst>
            <pc:docMk/>
            <pc:sldMk cId="3613098507" sldId="278"/>
            <ac:cxnSpMk id="36" creationId="{4C5237CA-00B6-4BCF-AC45-57C494AC2BC6}"/>
          </ac:cxnSpMkLst>
        </pc:cxnChg>
      </pc:sldChg>
      <pc:sldChg chg="modSp mod">
        <pc:chgData name="Tamar Dan" userId="3d8ec4f6-bbd2-4ba3-83d5-e0fe847fa9aa" providerId="ADAL" clId="{1FAB7020-FC45-4482-A910-4928D0A31BFE}" dt="2021-01-08T16:11:30.265" v="40" actId="20577"/>
        <pc:sldMkLst>
          <pc:docMk/>
          <pc:sldMk cId="1222845302" sldId="286"/>
        </pc:sldMkLst>
        <pc:spChg chg="mod">
          <ac:chgData name="Tamar Dan" userId="3d8ec4f6-bbd2-4ba3-83d5-e0fe847fa9aa" providerId="ADAL" clId="{1FAB7020-FC45-4482-A910-4928D0A31BFE}" dt="2021-01-08T16:11:12.160" v="35" actId="313"/>
          <ac:spMkLst>
            <pc:docMk/>
            <pc:sldMk cId="1222845302" sldId="286"/>
            <ac:spMk id="2" creationId="{00000000-0000-0000-0000-000000000000}"/>
          </ac:spMkLst>
        </pc:spChg>
        <pc:spChg chg="mod">
          <ac:chgData name="Tamar Dan" userId="3d8ec4f6-bbd2-4ba3-83d5-e0fe847fa9aa" providerId="ADAL" clId="{1FAB7020-FC45-4482-A910-4928D0A31BFE}" dt="2021-01-08T16:11:30.265" v="40" actId="20577"/>
          <ac:spMkLst>
            <pc:docMk/>
            <pc:sldMk cId="1222845302" sldId="286"/>
            <ac:spMk id="3" creationId="{00000000-0000-0000-0000-000000000000}"/>
          </ac:spMkLst>
        </pc:spChg>
      </pc:sldChg>
      <pc:sldChg chg="modSp mod">
        <pc:chgData name="Tamar Dan" userId="3d8ec4f6-bbd2-4ba3-83d5-e0fe847fa9aa" providerId="ADAL" clId="{1FAB7020-FC45-4482-A910-4928D0A31BFE}" dt="2021-01-08T16:11:49.900" v="48" actId="1076"/>
        <pc:sldMkLst>
          <pc:docMk/>
          <pc:sldMk cId="3934728015" sldId="287"/>
        </pc:sldMkLst>
        <pc:spChg chg="mod">
          <ac:chgData name="Tamar Dan" userId="3d8ec4f6-bbd2-4ba3-83d5-e0fe847fa9aa" providerId="ADAL" clId="{1FAB7020-FC45-4482-A910-4928D0A31BFE}" dt="2021-01-08T16:11:46.053" v="46" actId="20577"/>
          <ac:spMkLst>
            <pc:docMk/>
            <pc:sldMk cId="3934728015" sldId="287"/>
            <ac:spMk id="2" creationId="{00000000-0000-0000-0000-000000000000}"/>
          </ac:spMkLst>
        </pc:spChg>
        <pc:spChg chg="mod">
          <ac:chgData name="Tamar Dan" userId="3d8ec4f6-bbd2-4ba3-83d5-e0fe847fa9aa" providerId="ADAL" clId="{1FAB7020-FC45-4482-A910-4928D0A31BFE}" dt="2021-01-08T16:11:49.900" v="48" actId="1076"/>
          <ac:spMkLst>
            <pc:docMk/>
            <pc:sldMk cId="3934728015" sldId="287"/>
            <ac:spMk id="4" creationId="{FAB4ED9B-578A-45FB-A990-97550E5DE62E}"/>
          </ac:spMkLst>
        </pc:spChg>
      </pc:sldChg>
      <pc:sldChg chg="modSp mod">
        <pc:chgData name="Tamar Dan" userId="3d8ec4f6-bbd2-4ba3-83d5-e0fe847fa9aa" providerId="ADAL" clId="{1FAB7020-FC45-4482-A910-4928D0A31BFE}" dt="2021-01-08T16:13:42.256" v="72" actId="1038"/>
        <pc:sldMkLst>
          <pc:docMk/>
          <pc:sldMk cId="4174018653" sldId="290"/>
        </pc:sldMkLst>
        <pc:spChg chg="mod">
          <ac:chgData name="Tamar Dan" userId="3d8ec4f6-bbd2-4ba3-83d5-e0fe847fa9aa" providerId="ADAL" clId="{1FAB7020-FC45-4482-A910-4928D0A31BFE}" dt="2021-01-08T16:12:41.147" v="49" actId="14100"/>
          <ac:spMkLst>
            <pc:docMk/>
            <pc:sldMk cId="4174018653" sldId="290"/>
            <ac:spMk id="12" creationId="{8C18F235-BCA9-49A9-ACD5-8159C3DC66F5}"/>
          </ac:spMkLst>
        </pc:spChg>
        <pc:spChg chg="mod">
          <ac:chgData name="Tamar Dan" userId="3d8ec4f6-bbd2-4ba3-83d5-e0fe847fa9aa" providerId="ADAL" clId="{1FAB7020-FC45-4482-A910-4928D0A31BFE}" dt="2021-01-08T16:12:41.147" v="49" actId="14100"/>
          <ac:spMkLst>
            <pc:docMk/>
            <pc:sldMk cId="4174018653" sldId="290"/>
            <ac:spMk id="13" creationId="{2371FA6A-6BD9-4253-8F06-6569031A09C6}"/>
          </ac:spMkLst>
        </pc:spChg>
        <pc:grpChg chg="mod">
          <ac:chgData name="Tamar Dan" userId="3d8ec4f6-bbd2-4ba3-83d5-e0fe847fa9aa" providerId="ADAL" clId="{1FAB7020-FC45-4482-A910-4928D0A31BFE}" dt="2021-01-08T16:13:42.256" v="72" actId="1038"/>
          <ac:grpSpMkLst>
            <pc:docMk/>
            <pc:sldMk cId="4174018653" sldId="290"/>
            <ac:grpSpMk id="15" creationId="{E04902C7-80C5-447D-BA12-794FBD4E3385}"/>
          </ac:grpSpMkLst>
        </pc:grpChg>
        <pc:graphicFrameChg chg="mod">
          <ac:chgData name="Tamar Dan" userId="3d8ec4f6-bbd2-4ba3-83d5-e0fe847fa9aa" providerId="ADAL" clId="{1FAB7020-FC45-4482-A910-4928D0A31BFE}" dt="2021-01-08T16:13:32.442" v="60" actId="1076"/>
          <ac:graphicFrameMkLst>
            <pc:docMk/>
            <pc:sldMk cId="4174018653" sldId="290"/>
            <ac:graphicFrameMk id="9" creationId="{4FC24205-696C-46A1-896F-399429EFCB5C}"/>
          </ac:graphicFrameMkLst>
        </pc:graphicFrameChg>
      </pc:sldChg>
      <pc:sldChg chg="modSp mod">
        <pc:chgData name="Tamar Dan" userId="3d8ec4f6-bbd2-4ba3-83d5-e0fe847fa9aa" providerId="ADAL" clId="{1FAB7020-FC45-4482-A910-4928D0A31BFE}" dt="2021-01-08T16:13:55.724" v="73" actId="20577"/>
        <pc:sldMkLst>
          <pc:docMk/>
          <pc:sldMk cId="854174259" sldId="294"/>
        </pc:sldMkLst>
        <pc:spChg chg="mod">
          <ac:chgData name="Tamar Dan" userId="3d8ec4f6-bbd2-4ba3-83d5-e0fe847fa9aa" providerId="ADAL" clId="{1FAB7020-FC45-4482-A910-4928D0A31BFE}" dt="2021-01-08T16:13:55.724" v="73" actId="20577"/>
          <ac:spMkLst>
            <pc:docMk/>
            <pc:sldMk cId="854174259" sldId="294"/>
            <ac:spMk id="2" creationId="{00000000-0000-0000-0000-000000000000}"/>
          </ac:spMkLst>
        </pc:spChg>
      </pc:sldChg>
      <pc:sldChg chg="addSp delSp modSp mod addAnim delAnim modAnim">
        <pc:chgData name="Tamar Dan" userId="3d8ec4f6-bbd2-4ba3-83d5-e0fe847fa9aa" providerId="ADAL" clId="{1FAB7020-FC45-4482-A910-4928D0A31BFE}" dt="2021-01-08T16:19:25.120" v="193"/>
        <pc:sldMkLst>
          <pc:docMk/>
          <pc:sldMk cId="2642460614" sldId="295"/>
        </pc:sldMkLst>
        <pc:spChg chg="del">
          <ac:chgData name="Tamar Dan" userId="3d8ec4f6-bbd2-4ba3-83d5-e0fe847fa9aa" providerId="ADAL" clId="{1FAB7020-FC45-4482-A910-4928D0A31BFE}" dt="2021-01-08T16:15:11.449" v="96" actId="478"/>
          <ac:spMkLst>
            <pc:docMk/>
            <pc:sldMk cId="2642460614" sldId="295"/>
            <ac:spMk id="15" creationId="{D7340CE8-A5A2-4B13-B846-EA1F6EA72BE0}"/>
          </ac:spMkLst>
        </pc:spChg>
        <pc:spChg chg="del mod">
          <ac:chgData name="Tamar Dan" userId="3d8ec4f6-bbd2-4ba3-83d5-e0fe847fa9aa" providerId="ADAL" clId="{1FAB7020-FC45-4482-A910-4928D0A31BFE}" dt="2021-01-08T16:15:14.661" v="97" actId="478"/>
          <ac:spMkLst>
            <pc:docMk/>
            <pc:sldMk cId="2642460614" sldId="295"/>
            <ac:spMk id="16" creationId="{52EC0789-3CA4-4AB1-9A82-0AAEA1876763}"/>
          </ac:spMkLst>
        </pc:spChg>
        <pc:spChg chg="del">
          <ac:chgData name="Tamar Dan" userId="3d8ec4f6-bbd2-4ba3-83d5-e0fe847fa9aa" providerId="ADAL" clId="{1FAB7020-FC45-4482-A910-4928D0A31BFE}" dt="2021-01-08T16:15:17.016" v="98" actId="478"/>
          <ac:spMkLst>
            <pc:docMk/>
            <pc:sldMk cId="2642460614" sldId="295"/>
            <ac:spMk id="17" creationId="{A2F52A56-424D-4D43-B303-A11F401A0868}"/>
          </ac:spMkLst>
        </pc:spChg>
        <pc:spChg chg="del">
          <ac:chgData name="Tamar Dan" userId="3d8ec4f6-bbd2-4ba3-83d5-e0fe847fa9aa" providerId="ADAL" clId="{1FAB7020-FC45-4482-A910-4928D0A31BFE}" dt="2021-01-08T16:15:08.228" v="95" actId="478"/>
          <ac:spMkLst>
            <pc:docMk/>
            <pc:sldMk cId="2642460614" sldId="295"/>
            <ac:spMk id="21" creationId="{D3FE0DB7-6AB5-4C34-8C27-122828E4F9CD}"/>
          </ac:spMkLst>
        </pc:spChg>
        <pc:grpChg chg="add del mod">
          <ac:chgData name="Tamar Dan" userId="3d8ec4f6-bbd2-4ba3-83d5-e0fe847fa9aa" providerId="ADAL" clId="{1FAB7020-FC45-4482-A910-4928D0A31BFE}" dt="2021-01-08T16:18:50.647" v="187" actId="164"/>
          <ac:grpSpMkLst>
            <pc:docMk/>
            <pc:sldMk cId="2642460614" sldId="295"/>
            <ac:grpSpMk id="2" creationId="{20BEDA5E-32EC-48B6-AB61-486C980D6D3B}"/>
          </ac:grpSpMkLst>
        </pc:grpChg>
        <pc:grpChg chg="add mod">
          <ac:chgData name="Tamar Dan" userId="3d8ec4f6-bbd2-4ba3-83d5-e0fe847fa9aa" providerId="ADAL" clId="{1FAB7020-FC45-4482-A910-4928D0A31BFE}" dt="2021-01-08T16:17:26.952" v="175" actId="338"/>
          <ac:grpSpMkLst>
            <pc:docMk/>
            <pc:sldMk cId="2642460614" sldId="295"/>
            <ac:grpSpMk id="3" creationId="{B93C7E95-A056-4E16-AAB5-18B161E15B10}"/>
          </ac:grpSpMkLst>
        </pc:grpChg>
        <pc:grpChg chg="del mod">
          <ac:chgData name="Tamar Dan" userId="3d8ec4f6-bbd2-4ba3-83d5-e0fe847fa9aa" providerId="ADAL" clId="{1FAB7020-FC45-4482-A910-4928D0A31BFE}" dt="2021-01-08T16:16:15.961" v="123" actId="165"/>
          <ac:grpSpMkLst>
            <pc:docMk/>
            <pc:sldMk cId="2642460614" sldId="295"/>
            <ac:grpSpMk id="4" creationId="{F289A3F6-D2BD-4B1D-82DA-F97ECAE5B96C}"/>
          </ac:grpSpMkLst>
        </pc:grpChg>
        <pc:grpChg chg="add del mod">
          <ac:chgData name="Tamar Dan" userId="3d8ec4f6-bbd2-4ba3-83d5-e0fe847fa9aa" providerId="ADAL" clId="{1FAB7020-FC45-4482-A910-4928D0A31BFE}" dt="2021-01-08T16:18:31.389" v="184" actId="478"/>
          <ac:grpSpMkLst>
            <pc:docMk/>
            <pc:sldMk cId="2642460614" sldId="295"/>
            <ac:grpSpMk id="5" creationId="{5BEB72C8-47C7-4210-A8A7-2B0171A981D2}"/>
          </ac:grpSpMkLst>
        </pc:grpChg>
        <pc:grpChg chg="del">
          <ac:chgData name="Tamar Dan" userId="3d8ec4f6-bbd2-4ba3-83d5-e0fe847fa9aa" providerId="ADAL" clId="{1FAB7020-FC45-4482-A910-4928D0A31BFE}" dt="2021-01-08T16:16:08.483" v="122" actId="165"/>
          <ac:grpSpMkLst>
            <pc:docMk/>
            <pc:sldMk cId="2642460614" sldId="295"/>
            <ac:grpSpMk id="18" creationId="{825A27E8-08AB-4C3B-9B5A-B05AE305A9AC}"/>
          </ac:grpSpMkLst>
        </pc:grpChg>
        <pc:grpChg chg="del mod">
          <ac:chgData name="Tamar Dan" userId="3d8ec4f6-bbd2-4ba3-83d5-e0fe847fa9aa" providerId="ADAL" clId="{1FAB7020-FC45-4482-A910-4928D0A31BFE}" dt="2021-01-08T16:16:19.025" v="124" actId="165"/>
          <ac:grpSpMkLst>
            <pc:docMk/>
            <pc:sldMk cId="2642460614" sldId="295"/>
            <ac:grpSpMk id="25" creationId="{AAB00C45-8D06-44E4-8905-12CA4BFF8AE8}"/>
          </ac:grpSpMkLst>
        </pc:grpChg>
        <pc:grpChg chg="add del mod">
          <ac:chgData name="Tamar Dan" userId="3d8ec4f6-bbd2-4ba3-83d5-e0fe847fa9aa" providerId="ADAL" clId="{1FAB7020-FC45-4482-A910-4928D0A31BFE}" dt="2021-01-08T16:18:31.389" v="184" actId="478"/>
          <ac:grpSpMkLst>
            <pc:docMk/>
            <pc:sldMk cId="2642460614" sldId="295"/>
            <ac:grpSpMk id="26" creationId="{F29F7899-B9A0-428E-847F-17235EFFBE32}"/>
          </ac:grpSpMkLst>
        </pc:grpChg>
        <pc:grpChg chg="add mod">
          <ac:chgData name="Tamar Dan" userId="3d8ec4f6-bbd2-4ba3-83d5-e0fe847fa9aa" providerId="ADAL" clId="{1FAB7020-FC45-4482-A910-4928D0A31BFE}" dt="2021-01-08T16:18:47.019" v="186" actId="164"/>
          <ac:grpSpMkLst>
            <pc:docMk/>
            <pc:sldMk cId="2642460614" sldId="295"/>
            <ac:grpSpMk id="27" creationId="{FCB4C2B2-1A56-4A93-87DE-7748A6B80EB1}"/>
          </ac:grpSpMkLst>
        </pc:grpChg>
        <pc:grpChg chg="add mod">
          <ac:chgData name="Tamar Dan" userId="3d8ec4f6-bbd2-4ba3-83d5-e0fe847fa9aa" providerId="ADAL" clId="{1FAB7020-FC45-4482-A910-4928D0A31BFE}" dt="2021-01-08T16:18:50.647" v="187" actId="164"/>
          <ac:grpSpMkLst>
            <pc:docMk/>
            <pc:sldMk cId="2642460614" sldId="295"/>
            <ac:grpSpMk id="28" creationId="{AB1DE906-2F82-4301-ACA1-92C0F2263970}"/>
          </ac:grpSpMkLst>
        </pc:grpChg>
        <pc:picChg chg="mod topLvl">
          <ac:chgData name="Tamar Dan" userId="3d8ec4f6-bbd2-4ba3-83d5-e0fe847fa9aa" providerId="ADAL" clId="{1FAB7020-FC45-4482-A910-4928D0A31BFE}" dt="2021-01-08T16:17:15.131" v="171" actId="164"/>
          <ac:picMkLst>
            <pc:docMk/>
            <pc:sldMk cId="2642460614" sldId="295"/>
            <ac:picMk id="10" creationId="{877C0CF3-43FF-431C-B290-454ED099A56E}"/>
          </ac:picMkLst>
        </pc:picChg>
        <pc:picChg chg="mod topLvl">
          <ac:chgData name="Tamar Dan" userId="3d8ec4f6-bbd2-4ba3-83d5-e0fe847fa9aa" providerId="ADAL" clId="{1FAB7020-FC45-4482-A910-4928D0A31BFE}" dt="2021-01-08T16:17:49.683" v="176" actId="164"/>
          <ac:picMkLst>
            <pc:docMk/>
            <pc:sldMk cId="2642460614" sldId="295"/>
            <ac:picMk id="11" creationId="{22D6FCF9-A005-4CF7-94A3-FE9E2473F015}"/>
          </ac:picMkLst>
        </pc:picChg>
        <pc:picChg chg="mod modCrop">
          <ac:chgData name="Tamar Dan" userId="3d8ec4f6-bbd2-4ba3-83d5-e0fe847fa9aa" providerId="ADAL" clId="{1FAB7020-FC45-4482-A910-4928D0A31BFE}" dt="2021-01-08T16:18:09.414" v="179" actId="164"/>
          <ac:picMkLst>
            <pc:docMk/>
            <pc:sldMk cId="2642460614" sldId="295"/>
            <ac:picMk id="12" creationId="{D1F6A8BD-3781-446B-85A9-565D7ACAC959}"/>
          </ac:picMkLst>
        </pc:picChg>
        <pc:picChg chg="add del mod topLvl">
          <ac:chgData name="Tamar Dan" userId="3d8ec4f6-bbd2-4ba3-83d5-e0fe847fa9aa" providerId="ADAL" clId="{1FAB7020-FC45-4482-A910-4928D0A31BFE}" dt="2021-01-08T16:18:47.019" v="186" actId="164"/>
          <ac:picMkLst>
            <pc:docMk/>
            <pc:sldMk cId="2642460614" sldId="295"/>
            <ac:picMk id="19" creationId="{0B9F5F12-3A2F-4019-8753-6E709DF10790}"/>
          </ac:picMkLst>
        </pc:picChg>
        <pc:picChg chg="mod topLvl">
          <ac:chgData name="Tamar Dan" userId="3d8ec4f6-bbd2-4ba3-83d5-e0fe847fa9aa" providerId="ADAL" clId="{1FAB7020-FC45-4482-A910-4928D0A31BFE}" dt="2021-01-08T16:17:15.131" v="171" actId="164"/>
          <ac:picMkLst>
            <pc:docMk/>
            <pc:sldMk cId="2642460614" sldId="295"/>
            <ac:picMk id="22" creationId="{6AD13481-2A40-437E-9938-20EB22C44BA0}"/>
          </ac:picMkLst>
        </pc:picChg>
        <pc:picChg chg="mod topLvl">
          <ac:chgData name="Tamar Dan" userId="3d8ec4f6-bbd2-4ba3-83d5-e0fe847fa9aa" providerId="ADAL" clId="{1FAB7020-FC45-4482-A910-4928D0A31BFE}" dt="2021-01-08T16:17:49.683" v="176" actId="164"/>
          <ac:picMkLst>
            <pc:docMk/>
            <pc:sldMk cId="2642460614" sldId="295"/>
            <ac:picMk id="23" creationId="{26384A99-BD3A-4D10-9FA8-D0F107B431DD}"/>
          </ac:picMkLst>
        </pc:picChg>
        <pc:picChg chg="mod topLvl">
          <ac:chgData name="Tamar Dan" userId="3d8ec4f6-bbd2-4ba3-83d5-e0fe847fa9aa" providerId="ADAL" clId="{1FAB7020-FC45-4482-A910-4928D0A31BFE}" dt="2021-01-08T16:18:09.414" v="179" actId="164"/>
          <ac:picMkLst>
            <pc:docMk/>
            <pc:sldMk cId="2642460614" sldId="295"/>
            <ac:picMk id="24" creationId="{5867A1E6-E4FD-45F6-9A76-196FA63D3F0E}"/>
          </ac:picMkLst>
        </pc:picChg>
        <pc:cxnChg chg="add del mod topLvl">
          <ac:chgData name="Tamar Dan" userId="3d8ec4f6-bbd2-4ba3-83d5-e0fe847fa9aa" providerId="ADAL" clId="{1FAB7020-FC45-4482-A910-4928D0A31BFE}" dt="2021-01-08T16:18:50.647" v="187" actId="164"/>
          <ac:cxnSpMkLst>
            <pc:docMk/>
            <pc:sldMk cId="2642460614" sldId="295"/>
            <ac:cxnSpMk id="13" creationId="{2E71FC68-4B99-49E8-BC31-BF7950D25067}"/>
          </ac:cxnSpMkLst>
        </pc:cxnChg>
        <pc:cxnChg chg="mod topLvl">
          <ac:chgData name="Tamar Dan" userId="3d8ec4f6-bbd2-4ba3-83d5-e0fe847fa9aa" providerId="ADAL" clId="{1FAB7020-FC45-4482-A910-4928D0A31BFE}" dt="2021-01-08T16:17:49.683" v="176" actId="164"/>
          <ac:cxnSpMkLst>
            <pc:docMk/>
            <pc:sldMk cId="2642460614" sldId="295"/>
            <ac:cxnSpMk id="14" creationId="{A2E478B5-010F-4D06-B0C5-18702B442D4E}"/>
          </ac:cxnSpMkLst>
        </pc:cxnChg>
        <pc:cxnChg chg="add del mod topLvl">
          <ac:chgData name="Tamar Dan" userId="3d8ec4f6-bbd2-4ba3-83d5-e0fe847fa9aa" providerId="ADAL" clId="{1FAB7020-FC45-4482-A910-4928D0A31BFE}" dt="2021-01-08T16:18:47.019" v="186" actId="164"/>
          <ac:cxnSpMkLst>
            <pc:docMk/>
            <pc:sldMk cId="2642460614" sldId="295"/>
            <ac:cxnSpMk id="20" creationId="{783E3B15-43D3-4E22-BC0C-430E84F79637}"/>
          </ac:cxnSpMkLst>
        </pc:cxnChg>
      </pc:sldChg>
      <pc:sldChg chg="modSp mod">
        <pc:chgData name="Tamar Dan" userId="3d8ec4f6-bbd2-4ba3-83d5-e0fe847fa9aa" providerId="ADAL" clId="{1FAB7020-FC45-4482-A910-4928D0A31BFE}" dt="2021-01-08T16:22:50.008" v="206" actId="20577"/>
        <pc:sldMkLst>
          <pc:docMk/>
          <pc:sldMk cId="2634829422" sldId="296"/>
        </pc:sldMkLst>
        <pc:spChg chg="mod">
          <ac:chgData name="Tamar Dan" userId="3d8ec4f6-bbd2-4ba3-83d5-e0fe847fa9aa" providerId="ADAL" clId="{1FAB7020-FC45-4482-A910-4928D0A31BFE}" dt="2021-01-08T16:22:50.008" v="206" actId="20577"/>
          <ac:spMkLst>
            <pc:docMk/>
            <pc:sldMk cId="2634829422" sldId="296"/>
            <ac:spMk id="2" creationId="{00000000-0000-0000-0000-000000000000}"/>
          </ac:spMkLst>
        </pc:spChg>
      </pc:sldChg>
      <pc:sldChg chg="modSp mod">
        <pc:chgData name="Tamar Dan" userId="3d8ec4f6-bbd2-4ba3-83d5-e0fe847fa9aa" providerId="ADAL" clId="{1FAB7020-FC45-4482-A910-4928D0A31BFE}" dt="2021-01-08T16:29:05.490" v="319" actId="20577"/>
        <pc:sldMkLst>
          <pc:docMk/>
          <pc:sldMk cId="1528950481" sldId="297"/>
        </pc:sldMkLst>
        <pc:spChg chg="mod">
          <ac:chgData name="Tamar Dan" userId="3d8ec4f6-bbd2-4ba3-83d5-e0fe847fa9aa" providerId="ADAL" clId="{1FAB7020-FC45-4482-A910-4928D0A31BFE}" dt="2021-01-08T16:29:05.490" v="319" actId="20577"/>
          <ac:spMkLst>
            <pc:docMk/>
            <pc:sldMk cId="1528950481" sldId="297"/>
            <ac:spMk id="10" creationId="{D68B186F-D7CA-45D1-AD53-1B4A6C6688E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Bug Category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E55-4CC4-9CB9-73375044C69D}"/>
              </c:ext>
            </c:extLst>
          </c:dPt>
          <c:dPt>
            <c:idx val="1"/>
            <c:bubble3D val="0"/>
            <c:spPr>
              <a:solidFill>
                <a:schemeClr val="accent5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E55-4CC4-9CB9-73375044C69D}"/>
              </c:ext>
            </c:extLst>
          </c:dPt>
          <c:dPt>
            <c:idx val="2"/>
            <c:bubble3D val="0"/>
            <c:spPr>
              <a:solidFill>
                <a:schemeClr val="accent5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E55-4CC4-9CB9-73375044C69D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E55-4CC4-9CB9-73375044C69D}"/>
              </c:ext>
            </c:extLst>
          </c:dPt>
          <c:dPt>
            <c:idx val="4"/>
            <c:bubble3D val="0"/>
            <c:spPr>
              <a:solidFill>
                <a:schemeClr val="accent5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E55-4CC4-9CB9-73375044C69D}"/>
              </c:ext>
            </c:extLst>
          </c:dPt>
          <c:dPt>
            <c:idx val="5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E55-4CC4-9CB9-73375044C69D}"/>
              </c:ext>
            </c:extLst>
          </c:dPt>
          <c:dPt>
            <c:idx val="6"/>
            <c:bubble3D val="0"/>
            <c:spPr>
              <a:solidFill>
                <a:schemeClr val="accent5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E55-4CC4-9CB9-73375044C69D}"/>
              </c:ext>
            </c:extLst>
          </c:dPt>
          <c:dLbls>
            <c:dLbl>
              <c:idx val="0"/>
              <c:layout>
                <c:manualLayout>
                  <c:x val="-0.19589150566759694"/>
                  <c:y val="0.1323308523115429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E55-4CC4-9CB9-73375044C69D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5889117940049004E-2"/>
                  <c:y val="-0.2114625294875960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E55-4CC4-9CB9-73375044C69D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21907083001750888"/>
                  <c:y val="-8.360218405255123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E55-4CC4-9CB9-73375044C69D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3.8170245976011187E-2"/>
                  <c:y val="4.55370575888169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E55-4CC4-9CB9-73375044C69D}"/>
                </c:ext>
                <c:ext xmlns:c15="http://schemas.microsoft.com/office/drawing/2012/chart" uri="{CE6537A1-D6FC-4f65-9D91-7224C49458BB}">
                  <c15:layout>
                    <c:manualLayout>
                      <c:w val="0.25552859111718601"/>
                      <c:h val="9.1648768875592895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GUI</c:v>
                </c:pt>
                <c:pt idx="1">
                  <c:v>Usebility</c:v>
                </c:pt>
                <c:pt idx="2">
                  <c:v>Funcionality</c:v>
                </c:pt>
                <c:pt idx="3">
                  <c:v>Reccomendations</c:v>
                </c:pt>
                <c:pt idx="4">
                  <c:v>Accessibility</c:v>
                </c:pt>
                <c:pt idx="5">
                  <c:v>Compatability</c:v>
                </c:pt>
                <c:pt idx="6">
                  <c:v>Performance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0.34</c:v>
                </c:pt>
                <c:pt idx="1">
                  <c:v>0.28000000000000003</c:v>
                </c:pt>
                <c:pt idx="2">
                  <c:v>0.24</c:v>
                </c:pt>
                <c:pt idx="3">
                  <c:v>0.08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CE55-4CC4-9CB9-73375044C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Segoe UI Emoji" panose="020B0502040204020203" pitchFamily="34" charset="0"/>
          <a:ea typeface="Segoe UI Emoj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53162522630756"/>
          <c:y val="0.12867914163444519"/>
          <c:w val="0.67403747587685148"/>
          <c:h val="0.690626112795376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Severity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121-44E2-84E9-476066C5E392}"/>
              </c:ext>
            </c:extLst>
          </c:dPt>
          <c:dPt>
            <c:idx val="1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121-44E2-84E9-476066C5E392}"/>
              </c:ext>
            </c:extLst>
          </c:dPt>
          <c:dPt>
            <c:idx val="2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121-44E2-84E9-476066C5E392}"/>
              </c:ext>
            </c:extLst>
          </c:dPt>
          <c:dPt>
            <c:idx val="3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121-44E2-84E9-476066C5E392}"/>
              </c:ext>
            </c:extLst>
          </c:dPt>
          <c:dLbls>
            <c:dLbl>
              <c:idx val="0"/>
              <c:layout>
                <c:manualLayout>
                  <c:x val="0.12312635531533928"/>
                  <c:y val="-4.369468994832904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121-44E2-84E9-476066C5E39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2913002107866781"/>
                  <c:y val="-1.94198621992573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egoe UI Emoji" panose="020B0502040204020203" pitchFamily="34" charset="0"/>
                      <a:ea typeface="Segoe UI Emoji" panose="020B0502040204020203" pitchFamily="34" charset="0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2121-44E2-84E9-476066C5E392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2"/>
              <c:layout>
                <c:manualLayout>
                  <c:x val="-0.11372041678831232"/>
                  <c:y val="4.854965549814335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2121-44E2-84E9-476066C5E39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High</c:v>
                </c:pt>
                <c:pt idx="1">
                  <c:v>Medium</c:v>
                </c:pt>
                <c:pt idx="2">
                  <c:v>Low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0.12</c:v>
                </c:pt>
                <c:pt idx="1">
                  <c:v>0.32</c:v>
                </c:pt>
                <c:pt idx="2">
                  <c:v>0.56000000000000005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121-44E2-84E9-476066C5E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Segoe UI Emoji" panose="020B0502040204020203" pitchFamily="34" charset="0"/>
          <a:ea typeface="Segoe UI Emoj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6F0BD-47FB-49C0-B97C-34F787C7A6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0B65-59CE-4612-B369-EC1A9A02F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– Rise of the Zimmer touring culture is Israel (83 days of occupancy)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r>
              <a:rPr lang="en-US" dirty="0"/>
              <a:t>2000 – Golden age</a:t>
            </a:r>
          </a:p>
          <a:p>
            <a:r>
              <a:rPr lang="en-US" dirty="0"/>
              <a:t>2008 – 8100 units</a:t>
            </a:r>
            <a:r>
              <a:rPr lang="en-US" dirty="0">
                <a:solidFill>
                  <a:srgbClr val="0070C0"/>
                </a:solidFill>
              </a:rPr>
              <a:t>^ </a:t>
            </a:r>
          </a:p>
          <a:p>
            <a:r>
              <a:rPr lang="he-IL" dirty="0"/>
              <a:t>2011</a:t>
            </a:r>
            <a:r>
              <a:rPr lang="en-US" dirty="0"/>
              <a:t> – IBB (Israel’s Bed &amp; Breakfast) – ministry of tourism</a:t>
            </a:r>
            <a:r>
              <a:rPr lang="he-IL" dirty="0"/>
              <a:t> </a:t>
            </a:r>
            <a:r>
              <a:rPr lang="en-US" dirty="0"/>
              <a:t>initiative</a:t>
            </a:r>
          </a:p>
          <a:p>
            <a:r>
              <a:rPr lang="en-US" dirty="0"/>
              <a:t>2012 – 7500 units</a:t>
            </a:r>
            <a:r>
              <a:rPr lang="en-US" dirty="0">
                <a:solidFill>
                  <a:srgbClr val="0070C0"/>
                </a:solidFill>
              </a:rPr>
              <a:t>^</a:t>
            </a:r>
          </a:p>
          <a:p>
            <a:r>
              <a:rPr lang="en-US" dirty="0"/>
              <a:t>2013 – Downfall -</a:t>
            </a:r>
            <a:r>
              <a:rPr lang="he-IL" dirty="0"/>
              <a:t> </a:t>
            </a:r>
            <a:r>
              <a:rPr lang="en-US" dirty="0"/>
              <a:t>Open skies (40% off flights – X2 more outbound flights) </a:t>
            </a:r>
          </a:p>
          <a:p>
            <a:r>
              <a:rPr lang="en-US" dirty="0"/>
              <a:t>2013 –</a:t>
            </a:r>
            <a:r>
              <a:rPr lang="he-IL" dirty="0"/>
              <a:t> </a:t>
            </a:r>
            <a:r>
              <a:rPr lang="en-US" dirty="0"/>
              <a:t>137 days of occupancy</a:t>
            </a:r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dirty="0"/>
              <a:t>Zimmer law</a:t>
            </a:r>
          </a:p>
          <a:p>
            <a:r>
              <a:rPr lang="en-US" dirty="0"/>
              <a:t>2013 – 9000 units</a:t>
            </a:r>
            <a:r>
              <a:rPr lang="en-US" dirty="0">
                <a:solidFill>
                  <a:srgbClr val="0070C0"/>
                </a:solidFill>
              </a:rPr>
              <a:t>^</a:t>
            </a:r>
          </a:p>
          <a:p>
            <a:r>
              <a:rPr lang="en-US" dirty="0"/>
              <a:t>2013 – 453 NIS AVG price per night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r>
              <a:rPr lang="en-US" dirty="0"/>
              <a:t>2013 – 500,000,000 NIS revenue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r>
              <a:rPr lang="en-US" dirty="0"/>
              <a:t>2015 – 6500 </a:t>
            </a:r>
            <a:r>
              <a:rPr lang="en-US" dirty="0" err="1"/>
              <a:t>unitsin</a:t>
            </a:r>
            <a:r>
              <a:rPr lang="en-US" dirty="0"/>
              <a:t> the hands of 2000 owners</a:t>
            </a:r>
            <a:r>
              <a:rPr lang="en-US" dirty="0">
                <a:solidFill>
                  <a:srgbClr val="00B050"/>
                </a:solidFill>
              </a:rPr>
              <a:t>@</a:t>
            </a:r>
          </a:p>
          <a:p>
            <a:r>
              <a:rPr lang="en-US" dirty="0"/>
              <a:t>2015 – 24% occupancy | 61% occupancy in hotels</a:t>
            </a:r>
            <a:r>
              <a:rPr lang="en-US" dirty="0">
                <a:solidFill>
                  <a:srgbClr val="00B050"/>
                </a:solidFill>
              </a:rPr>
              <a:t>@</a:t>
            </a:r>
          </a:p>
          <a:p>
            <a:r>
              <a:rPr lang="en-US" dirty="0"/>
              <a:t>2018 – Airbnb </a:t>
            </a:r>
          </a:p>
          <a:p>
            <a:r>
              <a:rPr lang="en-US" dirty="0"/>
              <a:t>2020 – 1500 rental places</a:t>
            </a:r>
            <a:r>
              <a:rPr lang="en-US" dirty="0">
                <a:solidFill>
                  <a:srgbClr val="00B050"/>
                </a:solidFill>
              </a:rPr>
              <a:t>@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BDO 2013 | </a:t>
            </a:r>
            <a:r>
              <a:rPr lang="en-US" dirty="0">
                <a:solidFill>
                  <a:srgbClr val="0070C0"/>
                </a:solidFill>
              </a:rPr>
              <a:t>^</a:t>
            </a:r>
            <a:r>
              <a:rPr lang="en-US" dirty="0"/>
              <a:t>Central Bureau of Statistics | </a:t>
            </a:r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The Marker 2015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30B65-59CE-4612-B369-EC1A9A02F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4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30B65-59CE-4612-B369-EC1A9A02F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5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30B65-59CE-4612-B369-EC1A9A02F7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30B65-59CE-4612-B369-EC1A9A02F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30B65-59CE-4612-B369-EC1A9A02F7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3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0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1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5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9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74D7-06E3-49BC-AE46-C8DFF86C54D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7B5B-07C9-4099-9FC3-CE80A1B31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6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defRPr>
            </a:lvl1pPr>
          </a:lstStyle>
          <a:p>
            <a:fld id="{C8C274D7-06E3-49BC-AE46-C8DFF86C54D0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defRPr>
            </a:lvl1pPr>
          </a:lstStyle>
          <a:p>
            <a:fld id="{C9CC7B5B-07C9-4099-9FC3-CE80A1B319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Emoji" panose="020B0502040204020203" pitchFamily="34" charset="0"/>
          <a:ea typeface="Segoe UI Emoji" panose="020B0502040204020203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Emoji" panose="020B0502040204020203" pitchFamily="34" charset="0"/>
          <a:ea typeface="Segoe UI Emoji" panose="020B0502040204020203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Emoji" panose="020B0502040204020203" pitchFamily="34" charset="0"/>
          <a:ea typeface="Segoe UI Emoji" panose="020B0502040204020203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Emoji" panose="020B0502040204020203" pitchFamily="34" charset="0"/>
          <a:ea typeface="Segoe UI Emoji" panose="020B0502040204020203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Emoji" panose="020B0502040204020203" pitchFamily="34" charset="0"/>
          <a:ea typeface="Segoe UI Emoji" panose="020B0502040204020203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0.pn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40" y="2525065"/>
            <a:ext cx="10515600" cy="10088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Software Test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177D1A-96EE-42B6-ABE8-40AB1CAE0BA3}"/>
              </a:ext>
            </a:extLst>
          </p:cNvPr>
          <p:cNvSpPr txBox="1"/>
          <p:nvPr/>
        </p:nvSpPr>
        <p:spPr>
          <a:xfrm>
            <a:off x="828040" y="5948999"/>
            <a:ext cx="282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Yuval Raz | Raz </a:t>
            </a:r>
            <a:r>
              <a:rPr lang="en-US" sz="1400" dirty="0" err="1">
                <a:solidFill>
                  <a:schemeClr val="bg1"/>
                </a:solidFill>
              </a:rPr>
              <a:t>Linetzki</a:t>
            </a:r>
            <a:endParaRPr lang="en-IL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January 2021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7F5AB62-0E46-40F2-8342-3ACEA0951489}"/>
              </a:ext>
            </a:extLst>
          </p:cNvPr>
          <p:cNvSpPr/>
          <p:nvPr/>
        </p:nvSpPr>
        <p:spPr>
          <a:xfrm>
            <a:off x="936969" y="3580223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xmlns="" id="{BE85030E-EFE6-458E-8131-11F455BA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b="24265"/>
          <a:stretch/>
        </p:blipFill>
        <p:spPr>
          <a:xfrm>
            <a:off x="828040" y="2319487"/>
            <a:ext cx="857250" cy="5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05" y="2500000"/>
            <a:ext cx="4597400" cy="18063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More good new: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The app does what it suppose to do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in relation to the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1019576"/>
            <a:ext cx="4845163" cy="48372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and device relation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(interface and integration)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Battery usage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 time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Memory consumption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in background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simultaneously with other apps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Download, update and delete app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Interferences – incoming call, messaging, notifications, alarm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Localization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 – 4G, 3G,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wifi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flightmode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bluetooth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Orientation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04C2C94-EFF0-4601-9D99-CABEFB44D927}"/>
              </a:ext>
            </a:extLst>
          </p:cNvPr>
          <p:cNvSpPr/>
          <p:nvPr/>
        </p:nvSpPr>
        <p:spPr>
          <a:xfrm>
            <a:off x="1028302" y="1089025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05" y="2500000"/>
            <a:ext cx="4597400" cy="18063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The bad news: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The app is a user experience nightmare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1424693"/>
            <a:ext cx="4845163" cy="40038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 time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 has the control? The app or the user?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back/delete/clear options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about page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help option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error messages when something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goes wrong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“book now” option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Covid-19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Options do not operate fully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04C2C94-EFF0-4601-9D99-CABEFB44D927}"/>
              </a:ext>
            </a:extLst>
          </p:cNvPr>
          <p:cNvSpPr/>
          <p:nvPr/>
        </p:nvSpPr>
        <p:spPr>
          <a:xfrm>
            <a:off x="1028302" y="1089025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2957" y="193466"/>
            <a:ext cx="11452897" cy="6483752"/>
            <a:chOff x="426720" y="170317"/>
            <a:chExt cx="11452897" cy="64837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20" y="170317"/>
              <a:ext cx="5688575" cy="64837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295" y="170317"/>
              <a:ext cx="5764322" cy="6483752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-14468" y="827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7490" y="2668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335B91"/>
                </a:solidFill>
              </a:rPr>
              <a:t>At least 50 bugs detected</a:t>
            </a:r>
            <a:br>
              <a:rPr lang="en-US" sz="2800" dirty="0">
                <a:solidFill>
                  <a:srgbClr val="335B91"/>
                </a:solidFill>
              </a:rPr>
            </a:br>
            <a:r>
              <a:rPr lang="en-US" sz="2800" dirty="0">
                <a:solidFill>
                  <a:srgbClr val="335B91"/>
                </a:solidFill>
              </a:rPr>
              <a:t>and reported via Asana</a:t>
            </a: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xmlns="" id="{E0C40E3B-26B3-4AE7-9AB7-343F96EEBEF8}"/>
              </a:ext>
            </a:extLst>
          </p:cNvPr>
          <p:cNvSpPr/>
          <p:nvPr/>
        </p:nvSpPr>
        <p:spPr>
          <a:xfrm>
            <a:off x="5912530" y="3939304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04902C7-80C5-447D-BA12-794FBD4E3385}"/>
              </a:ext>
            </a:extLst>
          </p:cNvPr>
          <p:cNvGrpSpPr/>
          <p:nvPr/>
        </p:nvGrpSpPr>
        <p:grpSpPr>
          <a:xfrm>
            <a:off x="455635" y="798491"/>
            <a:ext cx="5988958" cy="5793291"/>
            <a:chOff x="184331" y="798491"/>
            <a:chExt cx="5988958" cy="5793291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xmlns="" id="{4FC24205-696C-46A1-896F-399429EFCB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20419097"/>
                </p:ext>
              </p:extLst>
            </p:nvPr>
          </p:nvGraphicFramePr>
          <p:xfrm>
            <a:off x="184331" y="1707101"/>
            <a:ext cx="5988958" cy="4884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C18F235-BCA9-49A9-ACD5-8159C3DC66F5}"/>
                </a:ext>
              </a:extLst>
            </p:cNvPr>
            <p:cNvSpPr txBox="1"/>
            <p:nvPr/>
          </p:nvSpPr>
          <p:spPr>
            <a:xfrm>
              <a:off x="1600323" y="798491"/>
              <a:ext cx="2972518" cy="378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+mn-cs"/>
                </a:defRPr>
              </a:pPr>
              <a:r>
                <a:rPr lang="en-US" b="1" dirty="0">
                  <a:solidFill>
                    <a:srgbClr val="335B9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Bug Category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2371FA6A-6BD9-4253-8F06-6569031A09C6}"/>
                </a:ext>
              </a:extLst>
            </p:cNvPr>
            <p:cNvSpPr/>
            <p:nvPr/>
          </p:nvSpPr>
          <p:spPr>
            <a:xfrm>
              <a:off x="2883822" y="1343960"/>
              <a:ext cx="405520" cy="4571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rgbClr val="FFC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402332E-96CA-4E95-9687-F8BA1A6AE055}"/>
              </a:ext>
            </a:extLst>
          </p:cNvPr>
          <p:cNvGrpSpPr/>
          <p:nvPr/>
        </p:nvGrpSpPr>
        <p:grpSpPr>
          <a:xfrm>
            <a:off x="6086844" y="798491"/>
            <a:ext cx="5673034" cy="5793291"/>
            <a:chOff x="6086844" y="798491"/>
            <a:chExt cx="5360515" cy="5793291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xmlns="" id="{45F23996-A143-4C2B-9311-3B0EC7DB5D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9523390"/>
                </p:ext>
              </p:extLst>
            </p:nvPr>
          </p:nvGraphicFramePr>
          <p:xfrm>
            <a:off x="6086844" y="1360025"/>
            <a:ext cx="5360515" cy="5231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14DE6B3-1EEB-4397-A9DF-DC084BF54774}"/>
                </a:ext>
              </a:extLst>
            </p:cNvPr>
            <p:cNvSpPr txBox="1"/>
            <p:nvPr/>
          </p:nvSpPr>
          <p:spPr>
            <a:xfrm>
              <a:off x="7373439" y="798491"/>
              <a:ext cx="2972518" cy="378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862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+mn-cs"/>
                </a:defRPr>
              </a:pPr>
              <a:r>
                <a:rPr lang="en-US" b="1" dirty="0">
                  <a:solidFill>
                    <a:srgbClr val="335B9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Severity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15741455-096F-412E-B876-32285D2CE9BE}"/>
                </a:ext>
              </a:extLst>
            </p:cNvPr>
            <p:cNvSpPr/>
            <p:nvPr/>
          </p:nvSpPr>
          <p:spPr>
            <a:xfrm>
              <a:off x="8656938" y="1384739"/>
              <a:ext cx="405520" cy="4571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40" y="2525065"/>
            <a:ext cx="10515600" cy="10088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5 Bug Examples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7F5AB62-0E46-40F2-8342-3ACEA0951489}"/>
              </a:ext>
            </a:extLst>
          </p:cNvPr>
          <p:cNvSpPr/>
          <p:nvPr/>
        </p:nvSpPr>
        <p:spPr>
          <a:xfrm>
            <a:off x="936969" y="3580223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6C73C2D-638C-46FE-8CFD-F71CDBF2F5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Performance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068E703-7C5D-4376-86EB-48E9BED8E3FF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3315" y="1469790"/>
            <a:ext cx="2825369" cy="5020277"/>
            <a:chOff x="4683315" y="1543049"/>
            <a:chExt cx="2825369" cy="5020277"/>
          </a:xfrm>
        </p:grpSpPr>
        <p:pic>
          <p:nvPicPr>
            <p:cNvPr id="10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4683315" y="1543049"/>
              <a:ext cx="2825369" cy="502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20210106_16523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b="14975"/>
            <a:stretch/>
          </p:blipFill>
          <p:spPr>
            <a:xfrm>
              <a:off x="4790592" y="2087183"/>
              <a:ext cx="2610815" cy="3946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6C73C2D-638C-46FE-8CFD-F71CDBF2F5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Functionality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068E703-7C5D-4376-86EB-48E9BED8E3FF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9903" y="2003081"/>
            <a:ext cx="2413296" cy="4391878"/>
            <a:chOff x="765589" y="1578680"/>
            <a:chExt cx="2524556" cy="44857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FCB4C2B2-1A56-4A93-87DE-7748A6B80EB1}"/>
                </a:ext>
              </a:extLst>
            </p:cNvPr>
            <p:cNvGrpSpPr/>
            <p:nvPr/>
          </p:nvGrpSpPr>
          <p:grpSpPr>
            <a:xfrm>
              <a:off x="838200" y="2036516"/>
              <a:ext cx="2357574" cy="3579484"/>
              <a:chOff x="838200" y="2036516"/>
              <a:chExt cx="2357574" cy="3579484"/>
            </a:xfrm>
          </p:grpSpPr>
          <p:pic>
            <p:nvPicPr>
              <p:cNvPr id="19" name="Picture 1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xmlns="" id="{0B9F5F12-3A2F-4019-8753-6E709DF10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596"/>
              <a:stretch/>
            </p:blipFill>
            <p:spPr>
              <a:xfrm>
                <a:off x="838200" y="2036516"/>
                <a:ext cx="2357574" cy="357948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xmlns="" id="{783E3B15-43D3-4E22-BC0C-430E84F796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66124" y="2720974"/>
                <a:ext cx="432532" cy="584934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765589" y="1578680"/>
              <a:ext cx="2524556" cy="4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332597" y="1982177"/>
            <a:ext cx="2864113" cy="4391878"/>
            <a:chOff x="3332597" y="1982177"/>
            <a:chExt cx="2864113" cy="4391878"/>
          </a:xfrm>
        </p:grpSpPr>
        <p:grpSp>
          <p:nvGrpSpPr>
            <p:cNvPr id="80" name="Group 79"/>
            <p:cNvGrpSpPr/>
            <p:nvPr/>
          </p:nvGrpSpPr>
          <p:grpSpPr>
            <a:xfrm>
              <a:off x="3783414" y="1982177"/>
              <a:ext cx="2413296" cy="4391878"/>
              <a:chOff x="3841934" y="2008000"/>
              <a:chExt cx="2413296" cy="4391878"/>
            </a:xfrm>
          </p:grpSpPr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xmlns="" id="{877C0CF3-43FF-431C-B290-454ED099A5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326"/>
              <a:stretch/>
            </p:blipFill>
            <p:spPr>
              <a:xfrm>
                <a:off x="3902683" y="2481380"/>
                <a:ext cx="2272639" cy="3503858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xmlns="" id="{2E71FC68-4B99-49E8-BC31-BF7950D250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74734" y="5414772"/>
                <a:ext cx="768456" cy="66271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32" name="Picture 4" descr="Samsung Smartphone: Galaxy S7 Edge/Silver (68866645) Android Video Desktop  Wallpaper - smartphone png download - 485*720 - Free Transparent Samsung  Smartphone Galaxy S7 Edgesilver 68866645 png Download. - Clip Art Library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59" t="9383" r="20371" b="8317"/>
              <a:stretch/>
            </p:blipFill>
            <p:spPr bwMode="auto">
              <a:xfrm>
                <a:off x="3841934" y="2008000"/>
                <a:ext cx="2413296" cy="4391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Graphic 22" descr="Chevron arrows">
              <a:extLst>
                <a:ext uri="{FF2B5EF4-FFF2-40B4-BE49-F238E27FC236}">
                  <a16:creationId xmlns:a16="http://schemas.microsoft.com/office/drawing/2014/main" xmlns="" id="{26384A99-BD3A-4D10-9FA8-D0F107B4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332597" y="4026782"/>
              <a:ext cx="444380" cy="28825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203147" y="1982177"/>
            <a:ext cx="2849451" cy="4391878"/>
            <a:chOff x="6203147" y="1982177"/>
            <a:chExt cx="2849451" cy="4391878"/>
          </a:xfrm>
        </p:grpSpPr>
        <p:grpSp>
          <p:nvGrpSpPr>
            <p:cNvPr id="69" name="Group 68"/>
            <p:cNvGrpSpPr/>
            <p:nvPr/>
          </p:nvGrpSpPr>
          <p:grpSpPr>
            <a:xfrm>
              <a:off x="6639302" y="1982177"/>
              <a:ext cx="2413296" cy="4391878"/>
              <a:chOff x="6697822" y="1982177"/>
              <a:chExt cx="2413296" cy="4391878"/>
            </a:xfrm>
          </p:grpSpPr>
          <p:pic>
            <p:nvPicPr>
              <p:cNvPr id="33" name="Picture 4" descr="Samsung Smartphone: Galaxy S7 Edge/Silver (68866645) Android Video Desktop  Wallpaper - smartphone png download - 485*720 - Free Transparent Samsung  Smartphone Galaxy S7 Edgesilver 68866645 png Download. - Clip Art Library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59" t="9383" r="20371" b="8317"/>
              <a:stretch/>
            </p:blipFill>
            <p:spPr bwMode="auto">
              <a:xfrm>
                <a:off x="6697822" y="1982177"/>
                <a:ext cx="2413296" cy="4391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xmlns="" id="{22D6FCF9-A005-4CF7-94A3-FE9E2473F0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512"/>
              <a:stretch/>
            </p:blipFill>
            <p:spPr>
              <a:xfrm>
                <a:off x="6774810" y="2463052"/>
                <a:ext cx="2253673" cy="3471936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xmlns="" id="{A2E478B5-010F-4D06-B0C5-18702B442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9983" y="3935902"/>
                <a:ext cx="348758" cy="712032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1" name="Graphic 22" descr="Chevron arrows">
              <a:extLst>
                <a:ext uri="{FF2B5EF4-FFF2-40B4-BE49-F238E27FC236}">
                  <a16:creationId xmlns:a16="http://schemas.microsoft.com/office/drawing/2014/main" xmlns="" id="{26384A99-BD3A-4D10-9FA8-D0F107B4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203147" y="4003660"/>
              <a:ext cx="444380" cy="28825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052607" y="1982177"/>
            <a:ext cx="2894251" cy="4391878"/>
            <a:chOff x="9052607" y="1982177"/>
            <a:chExt cx="2894251" cy="4391878"/>
          </a:xfrm>
        </p:grpSpPr>
        <p:grpSp>
          <p:nvGrpSpPr>
            <p:cNvPr id="17" name="Group 16"/>
            <p:cNvGrpSpPr/>
            <p:nvPr/>
          </p:nvGrpSpPr>
          <p:grpSpPr>
            <a:xfrm>
              <a:off x="9533562" y="1982177"/>
              <a:ext cx="2413296" cy="4391878"/>
              <a:chOff x="9504302" y="1990134"/>
              <a:chExt cx="2413296" cy="4391878"/>
            </a:xfrm>
          </p:grpSpPr>
          <p:pic>
            <p:nvPicPr>
              <p:cNvPr id="35" name="Picture 4" descr="Samsung Smartphone: Galaxy S7 Edge/Silver (68866645) Android Video Desktop  Wallpaper - smartphone png download - 485*720 - Free Transparent Samsung  Smartphone Galaxy S7 Edgesilver 68866645 png Download. - Clip Art Library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59" t="9383" r="20371" b="8317"/>
              <a:stretch/>
            </p:blipFill>
            <p:spPr bwMode="auto">
              <a:xfrm>
                <a:off x="9504302" y="1990134"/>
                <a:ext cx="2413296" cy="4391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Text&#10;&#10;Description automatically generated">
                <a:extLst>
                  <a:ext uri="{FF2B5EF4-FFF2-40B4-BE49-F238E27FC236}">
                    <a16:creationId xmlns:a16="http://schemas.microsoft.com/office/drawing/2014/main" xmlns="" id="{D1F6A8BD-3781-446B-85A9-565D7ACAC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590"/>
              <a:stretch/>
            </p:blipFill>
            <p:spPr>
              <a:xfrm>
                <a:off x="9559730" y="2471008"/>
                <a:ext cx="2253674" cy="1083726"/>
              </a:xfrm>
              <a:prstGeom prst="rect">
                <a:avLst/>
              </a:prstGeom>
            </p:spPr>
          </p:pic>
        </p:grpSp>
        <p:pic>
          <p:nvPicPr>
            <p:cNvPr id="82" name="Graphic 22" descr="Chevron arrows">
              <a:extLst>
                <a:ext uri="{FF2B5EF4-FFF2-40B4-BE49-F238E27FC236}">
                  <a16:creationId xmlns:a16="http://schemas.microsoft.com/office/drawing/2014/main" xmlns="" id="{26384A99-BD3A-4D10-9FA8-D0F107B4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052607" y="4033987"/>
              <a:ext cx="444380" cy="288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46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A3B60A6F-A1AB-45AB-9F87-2E0E6E36B2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Usability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502E002-85D5-4EA8-8C51-E140153BB3C4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3315" y="1367793"/>
            <a:ext cx="2825369" cy="5020277"/>
            <a:chOff x="4683315" y="1277355"/>
            <a:chExt cx="2825369" cy="5020277"/>
          </a:xfrm>
        </p:grpSpPr>
        <p:pic>
          <p:nvPicPr>
            <p:cNvPr id="13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4683315" y="1277355"/>
              <a:ext cx="2825369" cy="502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20210109_123840_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6998" r="6998" b="13581"/>
            <a:stretch/>
          </p:blipFill>
          <p:spPr>
            <a:xfrm>
              <a:off x="4794168" y="1832294"/>
              <a:ext cx="2600232" cy="393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3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986C029-A92F-4471-BA32-77C736688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5"/>
          <a:stretch/>
        </p:blipFill>
        <p:spPr>
          <a:xfrm>
            <a:off x="914400" y="2233477"/>
            <a:ext cx="2414650" cy="3739148"/>
          </a:xfrm>
        </p:spPr>
      </p:pic>
      <p:pic>
        <p:nvPicPr>
          <p:cNvPr id="26" name="Picture 4" descr="Samsung Smartphone: Galaxy S7 Edge/Silver (68866645) Android Video Desktop  Wallpaper - smartphone png download - 485*720 - Free Transparent Samsung  Smartphone Galaxy S7 Edgesilver 68866645 png Download. - Clip Art Librar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383" r="20371" b="8317"/>
          <a:stretch/>
        </p:blipFill>
        <p:spPr bwMode="auto">
          <a:xfrm>
            <a:off x="821450" y="1746245"/>
            <a:ext cx="2611250" cy="46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D7021B5-954C-47E6-A680-62D21452C193}"/>
              </a:ext>
            </a:extLst>
          </p:cNvPr>
          <p:cNvCxnSpPr>
            <a:cxnSpLocks/>
          </p:cNvCxnSpPr>
          <p:nvPr/>
        </p:nvCxnSpPr>
        <p:spPr>
          <a:xfrm flipH="1" flipV="1">
            <a:off x="2786689" y="2860589"/>
            <a:ext cx="418735" cy="6083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65A7592D-3DBE-4493-905D-3A76DA5EEC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GUI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F537BA11-5731-4E0E-A05C-1E23DA70451E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071225" y="1746245"/>
            <a:ext cx="2611250" cy="4639819"/>
            <a:chOff x="9071225" y="1543049"/>
            <a:chExt cx="2611250" cy="46398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EAA9F0F-E60D-4734-AFC0-9EB8EBF8546F}"/>
                </a:ext>
              </a:extLst>
            </p:cNvPr>
            <p:cNvGrpSpPr/>
            <p:nvPr/>
          </p:nvGrpSpPr>
          <p:grpSpPr>
            <a:xfrm>
              <a:off x="9180255" y="2047485"/>
              <a:ext cx="2393189" cy="3919684"/>
              <a:chOff x="7813965" y="1408681"/>
              <a:chExt cx="2571703" cy="4189059"/>
            </a:xfrm>
          </p:grpSpPr>
          <p:pic>
            <p:nvPicPr>
              <p:cNvPr id="15" name="Picture 14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xmlns="" id="{08E73B0B-1664-4E56-B493-D3703E8804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337"/>
              <a:stretch/>
            </p:blipFill>
            <p:spPr>
              <a:xfrm>
                <a:off x="7813965" y="1408681"/>
                <a:ext cx="2571703" cy="3870698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D913AD71-E32B-429D-8444-0929EA707F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57494" y="4905734"/>
                <a:ext cx="501072" cy="692006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9071225" y="1543049"/>
              <a:ext cx="2611250" cy="463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282291" y="1746245"/>
            <a:ext cx="2611250" cy="4639819"/>
            <a:chOff x="6223047" y="1387389"/>
            <a:chExt cx="2611250" cy="46398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6F1925B3-AD5A-4DA7-B5A8-4B1D39143CB0}"/>
                </a:ext>
              </a:extLst>
            </p:cNvPr>
            <p:cNvGrpSpPr/>
            <p:nvPr/>
          </p:nvGrpSpPr>
          <p:grpSpPr>
            <a:xfrm>
              <a:off x="6246264" y="1876910"/>
              <a:ext cx="2533517" cy="3667548"/>
              <a:chOff x="5209310" y="2227501"/>
              <a:chExt cx="2604656" cy="3972657"/>
            </a:xfrm>
          </p:grpSpPr>
          <p:pic>
            <p:nvPicPr>
              <p:cNvPr id="13" name="Picture 12" descr="Text&#10;&#10;Description automatically generated">
                <a:extLst>
                  <a:ext uri="{FF2B5EF4-FFF2-40B4-BE49-F238E27FC236}">
                    <a16:creationId xmlns:a16="http://schemas.microsoft.com/office/drawing/2014/main" xmlns="" id="{8AB7FB3E-A8F1-4477-9CC2-A10534AA8B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207"/>
              <a:stretch/>
            </p:blipFill>
            <p:spPr>
              <a:xfrm>
                <a:off x="5209310" y="2227501"/>
                <a:ext cx="2604656" cy="3972657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xmlns="" id="{FA39ACDD-5FAB-40CC-A374-E70610CAF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4610" y="4559731"/>
                <a:ext cx="501072" cy="692006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6223047" y="1387389"/>
              <a:ext cx="2611250" cy="463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551413" y="1723386"/>
            <a:ext cx="2611250" cy="4639819"/>
            <a:chOff x="3493357" y="1520190"/>
            <a:chExt cx="2611250" cy="46398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BFB1565-A19E-4E2F-8D7D-B0BD1E1104A7}"/>
                </a:ext>
              </a:extLst>
            </p:cNvPr>
            <p:cNvGrpSpPr/>
            <p:nvPr/>
          </p:nvGrpSpPr>
          <p:grpSpPr>
            <a:xfrm>
              <a:off x="3614671" y="2033336"/>
              <a:ext cx="2368622" cy="3965070"/>
              <a:chOff x="2604654" y="1314811"/>
              <a:chExt cx="2604656" cy="4630499"/>
            </a:xfrm>
          </p:grpSpPr>
          <p:pic>
            <p:nvPicPr>
              <p:cNvPr id="11" name="Picture 10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xmlns="" id="{3B0AAC88-8614-4638-98AD-89848079A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654" y="1314811"/>
                <a:ext cx="2604656" cy="4630499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xmlns="" id="{65DDD357-180D-4486-8B31-03625E8D79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7117" y="4423785"/>
                <a:ext cx="501072" cy="692006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3493357" y="1520190"/>
              <a:ext cx="2611250" cy="463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56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80B91B40-5D6F-492D-B594-59E0FD0ED5B9}"/>
              </a:ext>
            </a:extLst>
          </p:cNvPr>
          <p:cNvSpPr txBox="1">
            <a:spLocks/>
          </p:cNvSpPr>
          <p:nvPr/>
        </p:nvSpPr>
        <p:spPr>
          <a:xfrm>
            <a:off x="838200" y="415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Accessibility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668949" y="1415470"/>
            <a:ext cx="2587018" cy="4652935"/>
            <a:chOff x="1080122" y="1548163"/>
            <a:chExt cx="2825369" cy="5034566"/>
          </a:xfrm>
        </p:grpSpPr>
        <p:pic>
          <p:nvPicPr>
            <p:cNvPr id="55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1080122" y="1548163"/>
              <a:ext cx="2825369" cy="502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20210109_125231_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7094" r="6944" b="6757"/>
            <a:stretch/>
          </p:blipFill>
          <p:spPr>
            <a:xfrm>
              <a:off x="1206216" y="2091091"/>
              <a:ext cx="2605314" cy="3890609"/>
            </a:xfrm>
            <a:prstGeom prst="rect">
              <a:avLst/>
            </a:prstGeom>
          </p:spPr>
        </p:pic>
        <p:pic>
          <p:nvPicPr>
            <p:cNvPr id="57" name="Picture 4" descr="Samsung Smartphone: Galaxy S7 Edge/Silver (68866645) Android Video Desktop  Wallpaper - smartphone png download - 485*720 - Free Transparent Samsung  Smartphone Galaxy S7 Edgesilver 68866645 png Download. - Clip Art Librar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9383" r="20371" b="8317"/>
            <a:stretch/>
          </p:blipFill>
          <p:spPr bwMode="auto">
            <a:xfrm>
              <a:off x="1080122" y="1562452"/>
              <a:ext cx="2825369" cy="502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20210109_125231_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7094" r="6944" b="6757"/>
            <a:stretch/>
          </p:blipFill>
          <p:spPr>
            <a:xfrm>
              <a:off x="1206216" y="2105380"/>
              <a:ext cx="2605314" cy="3890609"/>
            </a:xfrm>
            <a:prstGeom prst="rect">
              <a:avLst/>
            </a:prstGeom>
          </p:spPr>
        </p:pic>
      </p:grpSp>
      <p:sp>
        <p:nvSpPr>
          <p:cNvPr id="64" name="Rectangle: Rounded Corners 22">
            <a:extLst>
              <a:ext uri="{FF2B5EF4-FFF2-40B4-BE49-F238E27FC236}">
                <a16:creationId xmlns:a16="http://schemas.microsoft.com/office/drawing/2014/main" xmlns="" id="{F537BA11-5731-4E0E-A05C-1E23DA70451E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2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05" y="2766218"/>
            <a:ext cx="45974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2325395"/>
            <a:ext cx="4556760" cy="22350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overview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overview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Testing procedure and results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Bug examples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Recommendations and references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04C2C94-EFF0-4601-9D99-CABEFB44D927}"/>
              </a:ext>
            </a:extLst>
          </p:cNvPr>
          <p:cNvSpPr/>
          <p:nvPr/>
        </p:nvSpPr>
        <p:spPr>
          <a:xfrm>
            <a:off x="1028302" y="1089025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40" y="2525065"/>
            <a:ext cx="10515600" cy="10088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35B91"/>
                </a:solidFill>
              </a:rPr>
              <a:t>Recommendations</a:t>
            </a:r>
            <a:br>
              <a:rPr lang="en-US" sz="2800" dirty="0">
                <a:solidFill>
                  <a:srgbClr val="335B91"/>
                </a:solidFill>
              </a:rPr>
            </a:br>
            <a:r>
              <a:rPr lang="en-US" sz="2800" dirty="0">
                <a:solidFill>
                  <a:srgbClr val="335B91"/>
                </a:solidFill>
              </a:rPr>
              <a:t>and references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7F5AB62-0E46-40F2-8342-3ACEA0951489}"/>
              </a:ext>
            </a:extLst>
          </p:cNvPr>
          <p:cNvSpPr/>
          <p:nvPr/>
        </p:nvSpPr>
        <p:spPr>
          <a:xfrm>
            <a:off x="936969" y="3661247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pic>
        <p:nvPicPr>
          <p:cNvPr id="4" name="Picture 2" descr="Hotels.com | Expedia Group">
            <a:extLst>
              <a:ext uri="{FF2B5EF4-FFF2-40B4-BE49-F238E27FC236}">
                <a16:creationId xmlns:a16="http://schemas.microsoft.com/office/drawing/2014/main" xmlns="" id="{29DE5E97-D963-4437-B450-06DCA3D4D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8" b="30605"/>
          <a:stretch/>
        </p:blipFill>
        <p:spPr bwMode="auto">
          <a:xfrm>
            <a:off x="8873351" y="3355352"/>
            <a:ext cx="1959444" cy="5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769FE9-A27F-4F08-82BE-0FD90EED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05" y="2553503"/>
            <a:ext cx="1926332" cy="3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enefits of Tripadvisor Integration | Smarter WiFi - Social WiFi">
            <a:extLst>
              <a:ext uri="{FF2B5EF4-FFF2-40B4-BE49-F238E27FC236}">
                <a16:creationId xmlns:a16="http://schemas.microsoft.com/office/drawing/2014/main" xmlns="" id="{24A2F2C6-77A5-4029-AF6F-E2C5BE0A7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05" y="4276722"/>
            <a:ext cx="1202018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xpedia Travel Blog | Expedia">
            <a:extLst>
              <a:ext uri="{FF2B5EF4-FFF2-40B4-BE49-F238E27FC236}">
                <a16:creationId xmlns:a16="http://schemas.microsoft.com/office/drawing/2014/main" xmlns="" id="{9B1B7216-15A8-46B6-A5F1-5623D3AA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39" y="1654976"/>
            <a:ext cx="1799800" cy="3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goda – ויקיפדיה">
            <a:extLst>
              <a:ext uri="{FF2B5EF4-FFF2-40B4-BE49-F238E27FC236}">
                <a16:creationId xmlns:a16="http://schemas.microsoft.com/office/drawing/2014/main" xmlns="" id="{3B8737E5-A576-4E85-9A63-F851E205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05" y="3324476"/>
            <a:ext cx="1614309" cy="6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תוכנת סלפי - תוכנה לניהול צימרים, דירות ומלונות בוטיק">
            <a:extLst>
              <a:ext uri="{FF2B5EF4-FFF2-40B4-BE49-F238E27FC236}">
                <a16:creationId xmlns:a16="http://schemas.microsoft.com/office/drawing/2014/main" xmlns="" id="{4664B3CF-EE6F-4529-BBDE-27BEEBEEA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1" b="12084"/>
          <a:stretch/>
        </p:blipFill>
        <p:spPr bwMode="auto">
          <a:xfrm>
            <a:off x="9614917" y="4136315"/>
            <a:ext cx="1276860" cy="10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E78491-587D-42D5-B8A9-EE82D836E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210" y="1676635"/>
            <a:ext cx="1588123" cy="413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0AF5AF-B675-46C9-967B-4476EA13C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714" y="2525435"/>
            <a:ext cx="1606619" cy="3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D045711-EB66-4450-98E4-A1E1B7DC45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Make it easier for your users</a:t>
            </a:r>
          </a:p>
          <a:p>
            <a:r>
              <a:rPr lang="en-US" sz="2800" dirty="0">
                <a:solidFill>
                  <a:srgbClr val="335B91"/>
                </a:solidFill>
              </a:rPr>
              <a:t>to fulfill the transaction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57233" y="2084126"/>
            <a:ext cx="6670489" cy="4428109"/>
            <a:chOff x="957233" y="2084126"/>
            <a:chExt cx="6670489" cy="44281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A407DFEF-F337-4BE3-9F05-8FFFB7CE9C95}"/>
                </a:ext>
              </a:extLst>
            </p:cNvPr>
            <p:cNvGrpSpPr/>
            <p:nvPr/>
          </p:nvGrpSpPr>
          <p:grpSpPr>
            <a:xfrm>
              <a:off x="5134709" y="3946386"/>
              <a:ext cx="2493013" cy="2565849"/>
              <a:chOff x="960120" y="2145600"/>
              <a:chExt cx="2493013" cy="2565849"/>
            </a:xfrm>
          </p:grpSpPr>
          <p:pic>
            <p:nvPicPr>
              <p:cNvPr id="5" name="Picture 4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xmlns="" id="{1F32E949-571D-407D-887C-E793652D22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832" r="-2746" b="10313"/>
              <a:stretch/>
            </p:blipFill>
            <p:spPr>
              <a:xfrm>
                <a:off x="960120" y="2145600"/>
                <a:ext cx="2493013" cy="2565849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xmlns="" id="{0BEBF4BC-F8FA-4E3C-A68C-6F392012A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1991" y="4039904"/>
                <a:ext cx="301003" cy="334663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B43C07D3-169D-4749-8BFD-73DEF7827DD5}"/>
                </a:ext>
              </a:extLst>
            </p:cNvPr>
            <p:cNvGrpSpPr/>
            <p:nvPr/>
          </p:nvGrpSpPr>
          <p:grpSpPr>
            <a:xfrm>
              <a:off x="2311118" y="2099584"/>
              <a:ext cx="2725370" cy="1403078"/>
              <a:chOff x="874819" y="5274521"/>
              <a:chExt cx="2725370" cy="1403078"/>
            </a:xfrm>
          </p:grpSpPr>
          <p:pic>
            <p:nvPicPr>
              <p:cNvPr id="15" name="Picture 14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xmlns="" id="{ADAC5B80-FFFB-4EEA-946C-9E90B1C49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017" r="-6583"/>
              <a:stretch/>
            </p:blipFill>
            <p:spPr>
              <a:xfrm>
                <a:off x="874819" y="5274521"/>
                <a:ext cx="2725370" cy="1403078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xmlns="" id="{E8287004-7E64-4A57-B17F-59CAC38E2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605" y="5509161"/>
                <a:ext cx="179713" cy="498941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D085CF2-48DC-4242-8F80-D442482B390E}"/>
                </a:ext>
              </a:extLst>
            </p:cNvPr>
            <p:cNvGrpSpPr/>
            <p:nvPr/>
          </p:nvGrpSpPr>
          <p:grpSpPr>
            <a:xfrm>
              <a:off x="957233" y="2084126"/>
              <a:ext cx="1184700" cy="4408749"/>
              <a:chOff x="6281225" y="1860122"/>
              <a:chExt cx="1197789" cy="4694228"/>
            </a:xfrm>
          </p:grpSpPr>
          <p:pic>
            <p:nvPicPr>
              <p:cNvPr id="13" name="Picture 1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xmlns="" id="{F398F201-F759-4F6A-BF19-649020B0A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692"/>
              <a:stretch/>
            </p:blipFill>
            <p:spPr>
              <a:xfrm>
                <a:off x="6281225" y="1860122"/>
                <a:ext cx="1197789" cy="4694228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xmlns="" id="{83BD8792-D286-45E9-816E-7ADC203B7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3361" y="5003319"/>
                <a:ext cx="0" cy="505231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C9D78D3-2054-45F7-AED9-A3C8B4D9FFA3}"/>
                </a:ext>
              </a:extLst>
            </p:cNvPr>
            <p:cNvGrpSpPr/>
            <p:nvPr/>
          </p:nvGrpSpPr>
          <p:grpSpPr>
            <a:xfrm>
              <a:off x="2425728" y="3749296"/>
              <a:ext cx="2496149" cy="2678850"/>
              <a:chOff x="3555855" y="3875500"/>
              <a:chExt cx="2496149" cy="2678850"/>
            </a:xfrm>
          </p:grpSpPr>
          <p:pic>
            <p:nvPicPr>
              <p:cNvPr id="20" name="Picture 19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xmlns="" id="{E036D207-49A2-4F24-B412-9A8AC6AB7D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2901" r="232" b="30545"/>
              <a:stretch/>
            </p:blipFill>
            <p:spPr>
              <a:xfrm>
                <a:off x="3555855" y="3875500"/>
                <a:ext cx="2496149" cy="2678850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xmlns="" id="{4C5237CA-00B6-4BCF-AC45-57C494AC2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7379" y="5681823"/>
                <a:ext cx="376214" cy="434017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48E352-4585-46FC-9458-7A629A4D2369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60120" y="2007409"/>
            <a:ext cx="10714479" cy="4090275"/>
            <a:chOff x="959154" y="1985638"/>
            <a:chExt cx="10714479" cy="4090275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xmlns="" id="{6516759A-F1BF-4677-A53F-F6410958C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9" b="23934"/>
            <a:stretch/>
          </p:blipFill>
          <p:spPr>
            <a:xfrm>
              <a:off x="9072582" y="2719453"/>
              <a:ext cx="2601051" cy="3356459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D83561D3-3496-4D65-A51C-5CEC741CC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" b="3508"/>
            <a:stretch/>
          </p:blipFill>
          <p:spPr>
            <a:xfrm>
              <a:off x="959154" y="1985638"/>
              <a:ext cx="2466951" cy="40902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CA9E8F0-04B3-4C22-AAE9-E08ACCE66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14882"/>
            <a:stretch/>
          </p:blipFill>
          <p:spPr>
            <a:xfrm>
              <a:off x="3579554" y="2703403"/>
              <a:ext cx="2365973" cy="3372510"/>
            </a:xfrm>
            <a:prstGeom prst="rect">
              <a:avLst/>
            </a:prstGeom>
          </p:spPr>
        </p:pic>
        <p:pic>
          <p:nvPicPr>
            <p:cNvPr id="13" name="Picture 1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xmlns="" id="{7A6CF3F7-92CE-4C7D-A0BA-F566C5B3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32" b="18618"/>
            <a:stretch/>
          </p:blipFill>
          <p:spPr>
            <a:xfrm>
              <a:off x="6145275" y="2719453"/>
              <a:ext cx="2674630" cy="3356459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68B186F-D7CA-45D1-AD53-1B4A6C6688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Be Covid-19 aware</a:t>
            </a:r>
          </a:p>
          <a:p>
            <a:r>
              <a:rPr lang="en-US" sz="2800" dirty="0">
                <a:solidFill>
                  <a:srgbClr val="335B91"/>
                </a:solidFill>
              </a:rPr>
              <a:t>and help your users understand restrictions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DA89F6EF-1F91-4D47-9F28-6FB25D924554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59765" y="3106059"/>
            <a:ext cx="448006" cy="3410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56108" y="3563257"/>
            <a:ext cx="455263" cy="23948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354609" y="3320144"/>
            <a:ext cx="650020" cy="17779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892971" y="4920343"/>
            <a:ext cx="9193" cy="81280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1528343"/>
            <a:ext cx="10687671" cy="4819724"/>
            <a:chOff x="838200" y="1528343"/>
            <a:chExt cx="10687671" cy="4819724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xmlns="" id="{9F6C90BB-4214-4C20-9495-94F1DCAE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05" y="5138886"/>
              <a:ext cx="2502145" cy="120918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xmlns="" id="{2C93B818-757C-49C9-8748-4200ABCEB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7"/>
            <a:stretch/>
          </p:blipFill>
          <p:spPr>
            <a:xfrm>
              <a:off x="903732" y="4440296"/>
              <a:ext cx="2452527" cy="178467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90EA967-A5AB-476A-B9EE-37C9F238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06" y="1844410"/>
              <a:ext cx="2297555" cy="24054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xmlns="" id="{39AC2A7A-42A9-429F-98C3-122BC745D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9" r="-656" b="21771"/>
            <a:stretch/>
          </p:blipFill>
          <p:spPr>
            <a:xfrm>
              <a:off x="8931214" y="3719334"/>
              <a:ext cx="2594657" cy="262873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7" name="Picture 1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34617576-E381-49AD-B7D7-14952B896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66" r="5443" b="23740"/>
            <a:stretch/>
          </p:blipFill>
          <p:spPr>
            <a:xfrm>
              <a:off x="9015760" y="1528343"/>
              <a:ext cx="2319035" cy="1615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xmlns="" id="{5753124E-1516-4F74-A6FA-AD95BB52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622" y="2210521"/>
              <a:ext cx="2452526" cy="401445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2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DAA033A5-A33C-4244-BA49-E1F30449B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1" t="17884" r="9486" b="15013"/>
            <a:stretch/>
          </p:blipFill>
          <p:spPr>
            <a:xfrm>
              <a:off x="6670714" y="1844410"/>
              <a:ext cx="1839934" cy="26938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9D1E7581-B411-4C59-ABB9-D69B6DD6CA58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138225"/>
              <a:ext cx="220506" cy="34271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872F3A9E-15D3-41EE-9CF6-D3915C773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427" y="5332635"/>
              <a:ext cx="396817" cy="86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DEDB143C-DFB3-4E7A-8719-C35853A3FCB1}"/>
                </a:ext>
              </a:extLst>
            </p:cNvPr>
            <p:cNvCxnSpPr>
              <a:cxnSpLocks/>
            </p:cNvCxnSpPr>
            <p:nvPr/>
          </p:nvCxnSpPr>
          <p:spPr>
            <a:xfrm>
              <a:off x="7268416" y="1802841"/>
              <a:ext cx="220506" cy="34271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ED9F9A3D-9D05-4E80-ACE5-DB187DFFC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0056" y="2388261"/>
              <a:ext cx="262200" cy="34271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4634EC19-BD8E-45F8-9DF1-A36710A5F52C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62" y="5656115"/>
              <a:ext cx="220506" cy="34271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xmlns="" id="{BD305D17-B9BC-4D8E-8B29-CA73DF92A11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95" y="3350590"/>
              <a:ext cx="10965" cy="368744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3CE86C0-7DB0-4086-AAAD-3C65A79BBE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335B91"/>
                </a:solidFill>
              </a:rPr>
              <a:t>Be transparent and reliable</a:t>
            </a:r>
          </a:p>
          <a:p>
            <a:r>
              <a:rPr lang="en-US" sz="2800" dirty="0">
                <a:solidFill>
                  <a:srgbClr val="335B91"/>
                </a:solidFill>
              </a:rPr>
              <a:t>and gain your client’s trust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29B6D269-F602-4FD7-B06A-74A8D9927681}"/>
              </a:ext>
            </a:extLst>
          </p:cNvPr>
          <p:cNvSpPr/>
          <p:nvPr/>
        </p:nvSpPr>
        <p:spPr>
          <a:xfrm>
            <a:off x="960120" y="1520190"/>
            <a:ext cx="406004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se Holiday-Inspired Wines Will Make You Feel Like You're on Vacation |  Tatler Singap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/>
          <a:stretch/>
        </p:blipFill>
        <p:spPr bwMode="auto">
          <a:xfrm>
            <a:off x="0" y="0"/>
            <a:ext cx="65934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06260" y="4757163"/>
            <a:ext cx="4597400" cy="2775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949440" y="2475865"/>
            <a:ext cx="4556760" cy="3222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Zimmer provides a great solution for unit owners on the one hand, and potential clients, on the other</a:t>
            </a:r>
          </a:p>
          <a:p>
            <a:r>
              <a:rPr lang="en-US" dirty="0">
                <a:solidFill>
                  <a:srgbClr val="FFFFFF"/>
                </a:solidFill>
              </a:rPr>
              <a:t>The Zimmer app interfaces perfectly with devices tested</a:t>
            </a:r>
          </a:p>
          <a:p>
            <a:r>
              <a:rPr lang="en-US" dirty="0">
                <a:solidFill>
                  <a:srgbClr val="FFFFFF"/>
                </a:solidFill>
              </a:rPr>
              <a:t>Zimmer should consider improving their user experience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93525" y="1070534"/>
            <a:ext cx="45974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Conclusions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xmlns="" id="{4EC1085D-6B47-4AF3-B13F-AD007A7BC711}"/>
              </a:ext>
            </a:extLst>
          </p:cNvPr>
          <p:cNvSpPr/>
          <p:nvPr/>
        </p:nvSpPr>
        <p:spPr>
          <a:xfrm>
            <a:off x="6959600" y="895350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40" y="2525065"/>
            <a:ext cx="10515600" cy="10088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177D1A-96EE-42B6-ABE8-40AB1CAE0BA3}"/>
              </a:ext>
            </a:extLst>
          </p:cNvPr>
          <p:cNvSpPr txBox="1"/>
          <p:nvPr/>
        </p:nvSpPr>
        <p:spPr>
          <a:xfrm>
            <a:off x="828040" y="5948999"/>
            <a:ext cx="282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Yuval Raz | Raz </a:t>
            </a:r>
            <a:r>
              <a:rPr lang="en-US" sz="1400" dirty="0" err="1">
                <a:solidFill>
                  <a:schemeClr val="bg1"/>
                </a:solidFill>
              </a:rPr>
              <a:t>Linetzki</a:t>
            </a:r>
            <a:endParaRPr lang="en-IL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January 2021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7F5AB62-0E46-40F2-8342-3ACEA0951489}"/>
              </a:ext>
            </a:extLst>
          </p:cNvPr>
          <p:cNvSpPr/>
          <p:nvPr/>
        </p:nvSpPr>
        <p:spPr>
          <a:xfrm>
            <a:off x="936969" y="3580223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4DAB9C-BCC1-420A-BC48-DFAA0B1B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335B91"/>
                </a:solidFill>
              </a:rPr>
              <a:t>The Zimmer market timeline</a:t>
            </a:r>
            <a:endParaRPr lang="en-IL" sz="2800" dirty="0">
              <a:solidFill>
                <a:srgbClr val="335B9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23A3B08D-1300-41A3-B223-B80C4F35E50E}"/>
              </a:ext>
            </a:extLst>
          </p:cNvPr>
          <p:cNvCxnSpPr>
            <a:cxnSpLocks/>
          </p:cNvCxnSpPr>
          <p:nvPr/>
        </p:nvCxnSpPr>
        <p:spPr>
          <a:xfrm>
            <a:off x="922020" y="3773179"/>
            <a:ext cx="10284242" cy="0"/>
          </a:xfrm>
          <a:prstGeom prst="straightConnector1">
            <a:avLst/>
          </a:prstGeom>
          <a:ln w="2540" cap="rnd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76502F72-C8AC-45CD-8E8B-41F81D891153}"/>
              </a:ext>
            </a:extLst>
          </p:cNvPr>
          <p:cNvGrpSpPr/>
          <p:nvPr/>
        </p:nvGrpSpPr>
        <p:grpSpPr>
          <a:xfrm>
            <a:off x="1240278" y="3742753"/>
            <a:ext cx="9437124" cy="60852"/>
            <a:chOff x="1240278" y="3407085"/>
            <a:chExt cx="9437124" cy="608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DB545CF-396E-4376-8BA7-D151712D704C}"/>
                </a:ext>
              </a:extLst>
            </p:cNvPr>
            <p:cNvSpPr/>
            <p:nvPr/>
          </p:nvSpPr>
          <p:spPr>
            <a:xfrm>
              <a:off x="1240278" y="3407085"/>
              <a:ext cx="48638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3A4DF899-E30C-4990-9F0F-308F107F9291}"/>
                </a:ext>
              </a:extLst>
            </p:cNvPr>
            <p:cNvSpPr/>
            <p:nvPr/>
          </p:nvSpPr>
          <p:spPr>
            <a:xfrm>
              <a:off x="2283190" y="3407085"/>
              <a:ext cx="48638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3E6A784-96A3-40EF-AF95-0D7495CEB0DB}"/>
                </a:ext>
              </a:extLst>
            </p:cNvPr>
            <p:cNvSpPr/>
            <p:nvPr/>
          </p:nvSpPr>
          <p:spPr>
            <a:xfrm>
              <a:off x="3380849" y="3407085"/>
              <a:ext cx="48638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8A7B0892-94F8-427A-BC7D-BDD22F1E83AB}"/>
                </a:ext>
              </a:extLst>
            </p:cNvPr>
            <p:cNvSpPr/>
            <p:nvPr/>
          </p:nvSpPr>
          <p:spPr>
            <a:xfrm>
              <a:off x="4430571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CEF1286-2727-4B8E-A401-DB89E1E1E234}"/>
                </a:ext>
              </a:extLst>
            </p:cNvPr>
            <p:cNvSpPr/>
            <p:nvPr/>
          </p:nvSpPr>
          <p:spPr>
            <a:xfrm>
              <a:off x="5553251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351A440-861A-4E1F-863D-1547F452A64F}"/>
                </a:ext>
              </a:extLst>
            </p:cNvPr>
            <p:cNvSpPr/>
            <p:nvPr/>
          </p:nvSpPr>
          <p:spPr>
            <a:xfrm>
              <a:off x="6876083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2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E7707B8-B7EA-4A77-8AD7-5BFAABF69864}"/>
                </a:ext>
              </a:extLst>
            </p:cNvPr>
            <p:cNvSpPr/>
            <p:nvPr/>
          </p:nvSpPr>
          <p:spPr>
            <a:xfrm>
              <a:off x="8282200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65919CD8-4742-443B-926A-96ADAEF89469}"/>
                </a:ext>
              </a:extLst>
            </p:cNvPr>
            <p:cNvSpPr/>
            <p:nvPr/>
          </p:nvSpPr>
          <p:spPr>
            <a:xfrm>
              <a:off x="9483139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583F42BC-3B63-475F-99ED-363513DD78EA}"/>
                </a:ext>
              </a:extLst>
            </p:cNvPr>
            <p:cNvSpPr/>
            <p:nvPr/>
          </p:nvSpPr>
          <p:spPr>
            <a:xfrm>
              <a:off x="10631683" y="3407085"/>
              <a:ext cx="45719" cy="608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0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A00BCB20-FEFA-4886-8241-0983B4BE0FD6}"/>
              </a:ext>
            </a:extLst>
          </p:cNvPr>
          <p:cNvGrpSpPr/>
          <p:nvPr/>
        </p:nvGrpSpPr>
        <p:grpSpPr>
          <a:xfrm>
            <a:off x="392621" y="3939132"/>
            <a:ext cx="1743952" cy="796997"/>
            <a:chOff x="392621" y="3603464"/>
            <a:chExt cx="1743952" cy="796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46EB5A7-B26D-4AC2-A45A-06A434CC57D6}"/>
                </a:ext>
              </a:extLst>
            </p:cNvPr>
            <p:cNvSpPr txBox="1"/>
            <p:nvPr/>
          </p:nvSpPr>
          <p:spPr>
            <a:xfrm>
              <a:off x="392621" y="3877241"/>
              <a:ext cx="17439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Zimmer tourism culture begins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2AC8E8F-B964-4358-9485-517EB20F9BE3}"/>
                </a:ext>
              </a:extLst>
            </p:cNvPr>
            <p:cNvSpPr txBox="1"/>
            <p:nvPr/>
          </p:nvSpPr>
          <p:spPr>
            <a:xfrm>
              <a:off x="843146" y="3603464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1994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BD71500E-B0B9-47A6-89FE-64BE5D033A29}"/>
              </a:ext>
            </a:extLst>
          </p:cNvPr>
          <p:cNvGrpSpPr/>
          <p:nvPr/>
        </p:nvGrpSpPr>
        <p:grpSpPr>
          <a:xfrm>
            <a:off x="1288916" y="2816297"/>
            <a:ext cx="2025985" cy="902117"/>
            <a:chOff x="1288916" y="2480629"/>
            <a:chExt cx="2025985" cy="9021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D9BE63C-F728-41EE-9127-2755124FCCE6}"/>
                </a:ext>
              </a:extLst>
            </p:cNvPr>
            <p:cNvSpPr txBox="1"/>
            <p:nvPr/>
          </p:nvSpPr>
          <p:spPr>
            <a:xfrm>
              <a:off x="1880458" y="3074969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2000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F304655-2A55-4F43-A7CD-9E359F4A9368}"/>
                </a:ext>
              </a:extLst>
            </p:cNvPr>
            <p:cNvSpPr txBox="1"/>
            <p:nvPr/>
          </p:nvSpPr>
          <p:spPr>
            <a:xfrm>
              <a:off x="1288916" y="2480629"/>
              <a:ext cx="20259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The Zimmer tourism golden age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C71708B-5D40-432E-B7DE-2963AE466190}"/>
              </a:ext>
            </a:extLst>
          </p:cNvPr>
          <p:cNvGrpSpPr/>
          <p:nvPr/>
        </p:nvGrpSpPr>
        <p:grpSpPr>
          <a:xfrm>
            <a:off x="2772384" y="3939132"/>
            <a:ext cx="1216930" cy="581554"/>
            <a:chOff x="2772384" y="3603464"/>
            <a:chExt cx="1216930" cy="581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6035D3B-7F6A-4799-8FA0-CB3AB64B6D59}"/>
                </a:ext>
              </a:extLst>
            </p:cNvPr>
            <p:cNvSpPr txBox="1"/>
            <p:nvPr/>
          </p:nvSpPr>
          <p:spPr>
            <a:xfrm>
              <a:off x="2978976" y="3603464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2008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DE53628-36A0-449A-802C-8E7ED1BFA33F}"/>
                </a:ext>
              </a:extLst>
            </p:cNvPr>
            <p:cNvSpPr txBox="1"/>
            <p:nvPr/>
          </p:nvSpPr>
          <p:spPr>
            <a:xfrm>
              <a:off x="2772384" y="3877241"/>
              <a:ext cx="12169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8100 Units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6743584D-BA7D-4D55-96B3-98BF8DFACE79}"/>
              </a:ext>
            </a:extLst>
          </p:cNvPr>
          <p:cNvGrpSpPr/>
          <p:nvPr/>
        </p:nvGrpSpPr>
        <p:grpSpPr>
          <a:xfrm>
            <a:off x="3422695" y="2832083"/>
            <a:ext cx="2061469" cy="879377"/>
            <a:chOff x="3422695" y="2496415"/>
            <a:chExt cx="2061469" cy="8793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839C992-F245-4B03-AB6C-28C91C45F1AC}"/>
                </a:ext>
              </a:extLst>
            </p:cNvPr>
            <p:cNvSpPr txBox="1"/>
            <p:nvPr/>
          </p:nvSpPr>
          <p:spPr>
            <a:xfrm>
              <a:off x="4031979" y="3068015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2011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EE6648D-DFC4-497B-BDFF-CEE6C3282951}"/>
                </a:ext>
              </a:extLst>
            </p:cNvPr>
            <p:cNvSpPr txBox="1"/>
            <p:nvPr/>
          </p:nvSpPr>
          <p:spPr>
            <a:xfrm>
              <a:off x="3422695" y="2496415"/>
              <a:ext cx="20614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7,500 Units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BA16188D-BD00-434F-81CE-73D48D197FA9}"/>
              </a:ext>
            </a:extLst>
          </p:cNvPr>
          <p:cNvGrpSpPr/>
          <p:nvPr/>
        </p:nvGrpSpPr>
        <p:grpSpPr>
          <a:xfrm>
            <a:off x="4747643" y="3924909"/>
            <a:ext cx="1656933" cy="1227884"/>
            <a:chOff x="4967645" y="3603464"/>
            <a:chExt cx="1216930" cy="12278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F263A5C-D27E-4ECD-963F-ED293F8CF1F6}"/>
                </a:ext>
              </a:extLst>
            </p:cNvPr>
            <p:cNvSpPr txBox="1"/>
            <p:nvPr/>
          </p:nvSpPr>
          <p:spPr>
            <a:xfrm>
              <a:off x="5154659" y="3603464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2012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DEEE25D-04C6-4CE8-8D7B-6BECFE4E85F8}"/>
                </a:ext>
              </a:extLst>
            </p:cNvPr>
            <p:cNvSpPr txBox="1"/>
            <p:nvPr/>
          </p:nvSpPr>
          <p:spPr>
            <a:xfrm>
              <a:off x="4967645" y="3877241"/>
              <a:ext cx="121693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The ministry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of tourism</a:t>
              </a:r>
              <a:r>
                <a:rPr lang="he-IL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initiative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(IBB)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A1C466DD-78A2-4FFD-963F-628A999C4D4D}"/>
              </a:ext>
            </a:extLst>
          </p:cNvPr>
          <p:cNvGrpSpPr/>
          <p:nvPr/>
        </p:nvGrpSpPr>
        <p:grpSpPr>
          <a:xfrm>
            <a:off x="6149943" y="2385412"/>
            <a:ext cx="2027122" cy="1312256"/>
            <a:chOff x="6149943" y="1984788"/>
            <a:chExt cx="2027122" cy="13772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2041B21-EA2F-437F-9AD8-076CA2BF22CD}"/>
                </a:ext>
              </a:extLst>
            </p:cNvPr>
            <p:cNvSpPr txBox="1"/>
            <p:nvPr/>
          </p:nvSpPr>
          <p:spPr>
            <a:xfrm>
              <a:off x="6476273" y="3054220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2013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D21A1E6-ABDE-4D23-A90F-45D3385301BA}"/>
                </a:ext>
              </a:extLst>
            </p:cNvPr>
            <p:cNvSpPr txBox="1"/>
            <p:nvPr/>
          </p:nvSpPr>
          <p:spPr>
            <a:xfrm>
              <a:off x="6149943" y="1984788"/>
              <a:ext cx="2027122" cy="1001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Market peaks</a:t>
              </a:r>
              <a:b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</a:b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(9,000 units)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Open skies initiative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Zimmer law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4B5593D-4406-4E44-A12F-44940A3C88B8}"/>
              </a:ext>
            </a:extLst>
          </p:cNvPr>
          <p:cNvGrpSpPr/>
          <p:nvPr/>
        </p:nvGrpSpPr>
        <p:grpSpPr>
          <a:xfrm>
            <a:off x="7360706" y="3939132"/>
            <a:ext cx="1934425" cy="1236843"/>
            <a:chOff x="7360706" y="3603464"/>
            <a:chExt cx="1934425" cy="12368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BD91D2E-BC84-491C-AD63-855C905A4338}"/>
                </a:ext>
              </a:extLst>
            </p:cNvPr>
            <p:cNvSpPr txBox="1"/>
            <p:nvPr/>
          </p:nvSpPr>
          <p:spPr>
            <a:xfrm>
              <a:off x="7883608" y="3603464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2015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A85C782E-DFAF-4FBC-B105-AB79C4833BF8}"/>
                </a:ext>
              </a:extLst>
            </p:cNvPr>
            <p:cNvSpPr txBox="1"/>
            <p:nvPr/>
          </p:nvSpPr>
          <p:spPr>
            <a:xfrm>
              <a:off x="7360706" y="3886200"/>
              <a:ext cx="193442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6,500 units \ 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2,000 owners \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1,500 units rented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to students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AB1B25A-7CF6-46B7-8273-0A629C72912B}"/>
              </a:ext>
            </a:extLst>
          </p:cNvPr>
          <p:cNvGrpSpPr/>
          <p:nvPr/>
        </p:nvGrpSpPr>
        <p:grpSpPr>
          <a:xfrm>
            <a:off x="8780960" y="2816297"/>
            <a:ext cx="1495795" cy="881368"/>
            <a:chOff x="8780960" y="2480629"/>
            <a:chExt cx="1495795" cy="8813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1915127-4BF8-4C2F-B35D-326EBE0A0AFE}"/>
                </a:ext>
              </a:extLst>
            </p:cNvPr>
            <p:cNvSpPr txBox="1"/>
            <p:nvPr/>
          </p:nvSpPr>
          <p:spPr>
            <a:xfrm>
              <a:off x="9084547" y="3054220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2018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1F1A9C8-FDEF-4C26-B8FF-A1F9FAAF553C}"/>
                </a:ext>
              </a:extLst>
            </p:cNvPr>
            <p:cNvSpPr txBox="1"/>
            <p:nvPr/>
          </p:nvSpPr>
          <p:spPr>
            <a:xfrm>
              <a:off x="8780960" y="2480629"/>
              <a:ext cx="14957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Airbnb enters Israeli market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2EE75EC-38D0-489B-845A-FDC520D6163D}"/>
              </a:ext>
            </a:extLst>
          </p:cNvPr>
          <p:cNvGrpSpPr/>
          <p:nvPr/>
        </p:nvGrpSpPr>
        <p:grpSpPr>
          <a:xfrm>
            <a:off x="10116457" y="3939132"/>
            <a:ext cx="956239" cy="796997"/>
            <a:chOff x="10116457" y="3603464"/>
            <a:chExt cx="956239" cy="796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B8B620C7-5259-4B48-842F-3DE915502C2B}"/>
                </a:ext>
              </a:extLst>
            </p:cNvPr>
            <p:cNvSpPr txBox="1"/>
            <p:nvPr/>
          </p:nvSpPr>
          <p:spPr>
            <a:xfrm>
              <a:off x="10210232" y="3603464"/>
              <a:ext cx="8429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5B9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2020</a:t>
              </a:r>
              <a:endParaRPr lang="en-IL" sz="1400" b="1" dirty="0">
                <a:solidFill>
                  <a:srgbClr val="335B9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C0EFDE3-F14C-4291-8900-B2D01606D412}"/>
                </a:ext>
              </a:extLst>
            </p:cNvPr>
            <p:cNvSpPr txBox="1"/>
            <p:nvPr/>
          </p:nvSpPr>
          <p:spPr>
            <a:xfrm>
              <a:off x="10116457" y="3877241"/>
              <a:ext cx="95623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Covid-19 Virus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42661E4-3D22-47AE-BD90-6A71D86A6AFE}"/>
              </a:ext>
            </a:extLst>
          </p:cNvPr>
          <p:cNvSpPr txBox="1"/>
          <p:nvPr/>
        </p:nvSpPr>
        <p:spPr>
          <a:xfrm>
            <a:off x="766346" y="6202273"/>
            <a:ext cx="60941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BDO, 2013 | Central Bureau of Statistics | The Marker 2015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6436590-D4A4-4467-A870-F3AC0E26CD15}"/>
              </a:ext>
            </a:extLst>
          </p:cNvPr>
          <p:cNvSpPr/>
          <p:nvPr/>
        </p:nvSpPr>
        <p:spPr>
          <a:xfrm>
            <a:off x="960120" y="1566490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2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1125" y="918134"/>
            <a:ext cx="45974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“Zimmer” is a central player in the local tourism arena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2475865"/>
            <a:ext cx="4556760" cy="366077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Pioneered in the 80’s as a call center for Zimmer reservations in the Galilee.</a:t>
            </a:r>
          </a:p>
          <a:p>
            <a:r>
              <a:rPr lang="en-US" dirty="0">
                <a:solidFill>
                  <a:srgbClr val="FFFFFF"/>
                </a:solidFill>
              </a:rPr>
              <a:t>Pioneered the tourism milieu in 1997 with www.zimmer.co.il</a:t>
            </a:r>
          </a:p>
          <a:p>
            <a:r>
              <a:rPr lang="en-US" dirty="0">
                <a:solidFill>
                  <a:srgbClr val="FFFFFF"/>
                </a:solidFill>
              </a:rPr>
              <a:t>More than 1000 units advertised.</a:t>
            </a:r>
          </a:p>
          <a:p>
            <a:r>
              <a:rPr lang="en-US" dirty="0">
                <a:solidFill>
                  <a:srgbClr val="FFFFFF"/>
                </a:solidFill>
              </a:rPr>
              <a:t>Hundreds of attractions. </a:t>
            </a:r>
          </a:p>
          <a:p>
            <a:r>
              <a:rPr lang="en-US" dirty="0">
                <a:solidFill>
                  <a:srgbClr val="FFFFFF"/>
                </a:solidFill>
              </a:rPr>
              <a:t>More than 4 million users visit the website in a year (web).</a:t>
            </a:r>
          </a:p>
          <a:p>
            <a:r>
              <a:rPr lang="en-US" dirty="0">
                <a:solidFill>
                  <a:srgbClr val="FFFFFF"/>
                </a:solidFill>
              </a:rPr>
              <a:t>More than 25 million page visits in a year (web).</a:t>
            </a:r>
          </a:p>
          <a:p>
            <a:r>
              <a:rPr lang="en-US" dirty="0">
                <a:solidFill>
                  <a:srgbClr val="FFFFFF"/>
                </a:solidFill>
              </a:rPr>
              <a:t>First page in Google search engine.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4EC1085D-6B47-4AF3-B13F-AD007A7BC711}"/>
              </a:ext>
            </a:extLst>
          </p:cNvPr>
          <p:cNvSpPr/>
          <p:nvPr/>
        </p:nvSpPr>
        <p:spPr>
          <a:xfrm>
            <a:off x="6807200" y="742950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pic>
        <p:nvPicPr>
          <p:cNvPr id="3078" name="Picture 6" descr="צימר – ויקיפדיה">
            <a:extLst>
              <a:ext uri="{FF2B5EF4-FFF2-40B4-BE49-F238E27FC236}">
                <a16:creationId xmlns:a16="http://schemas.microsoft.com/office/drawing/2014/main" xmlns="" id="{52A94809-5B0E-4B8C-B8D8-B19C9D03D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r="8863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ll Country Home - Hill Country Cottage &amp; RV Resort">
            <a:extLst>
              <a:ext uri="{FF2B5EF4-FFF2-40B4-BE49-F238E27FC236}">
                <a16:creationId xmlns:a16="http://schemas.microsoft.com/office/drawing/2014/main" xmlns="" id="{EA73F4D9-7A93-43A3-97C2-2FF1F3D7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977265"/>
            <a:ext cx="5250598" cy="18006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Zimmer’s goal is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to connect between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unit owners and users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looking for a local stay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F854161E-F321-4D3A-9276-774682574770}"/>
              </a:ext>
            </a:extLst>
          </p:cNvPr>
          <p:cNvSpPr/>
          <p:nvPr/>
        </p:nvSpPr>
        <p:spPr>
          <a:xfrm>
            <a:off x="762000" y="742950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347B32D-9736-48C1-9D0F-7207BE873E6B}"/>
              </a:ext>
            </a:extLst>
          </p:cNvPr>
          <p:cNvSpPr txBox="1">
            <a:spLocks/>
          </p:cNvSpPr>
          <p:nvPr/>
        </p:nvSpPr>
        <p:spPr>
          <a:xfrm>
            <a:off x="769620" y="3280279"/>
            <a:ext cx="4556760" cy="2263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application is a platform for Zimmer owners to advertise their units; the units page is designed and controlled by the unit’s owner.</a:t>
            </a:r>
          </a:p>
          <a:p>
            <a:r>
              <a:rPr lang="en-US" dirty="0">
                <a:solidFill>
                  <a:schemeClr val="bg1"/>
                </a:solidFill>
              </a:rPr>
              <a:t>Users can search and filter their preferences and look for units. The user then calls the owner or fills a form in request for a price quote.</a:t>
            </a:r>
          </a:p>
        </p:txBody>
      </p:sp>
    </p:spTree>
    <p:extLst>
      <p:ext uri="{BB962C8B-B14F-4D97-AF65-F5344CB8AC3E}">
        <p14:creationId xmlns:p14="http://schemas.microsoft.com/office/powerpoint/2010/main" val="33842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35B91"/>
                </a:solidFill>
              </a:rPr>
              <a:t>The Product structure is simple and based</a:t>
            </a:r>
            <a:br>
              <a:rPr lang="en-US" sz="2800" dirty="0">
                <a:solidFill>
                  <a:srgbClr val="335B91"/>
                </a:solidFill>
              </a:rPr>
            </a:br>
            <a:r>
              <a:rPr lang="en-US" sz="2800" dirty="0">
                <a:solidFill>
                  <a:srgbClr val="335B91"/>
                </a:solidFill>
              </a:rPr>
              <a:t>on providing users big number of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D849734-0879-4D62-A2B3-5576167E0485}"/>
              </a:ext>
            </a:extLst>
          </p:cNvPr>
          <p:cNvGrpSpPr/>
          <p:nvPr/>
        </p:nvGrpSpPr>
        <p:grpSpPr>
          <a:xfrm>
            <a:off x="970510" y="1965960"/>
            <a:ext cx="2510531" cy="4304567"/>
            <a:chOff x="970510" y="1965960"/>
            <a:chExt cx="2510531" cy="4304567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xmlns="" id="{3A5D728C-0A42-4193-834F-B15B8F38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0" y="1965960"/>
              <a:ext cx="2510531" cy="429659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FAC2627-6294-4BB7-9D35-59CA06D9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27828" y="3198174"/>
              <a:ext cx="1379851" cy="973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B603F918-167E-4BF5-9BE5-C5E84187F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5775" y="4587371"/>
              <a:ext cx="0" cy="168315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7387816F-9924-44A8-A8E7-E56772014AEA}"/>
                </a:ext>
              </a:extLst>
            </p:cNvPr>
            <p:cNvCxnSpPr/>
            <p:nvPr/>
          </p:nvCxnSpPr>
          <p:spPr>
            <a:xfrm>
              <a:off x="2097116" y="5556863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87E2376C-822B-4482-A836-3A993F113618}"/>
                </a:ext>
              </a:extLst>
            </p:cNvPr>
            <p:cNvCxnSpPr/>
            <p:nvPr/>
          </p:nvCxnSpPr>
          <p:spPr>
            <a:xfrm>
              <a:off x="2095431" y="5102541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BE7999CC-192C-427B-B163-C2CAFA7DE610}"/>
                </a:ext>
              </a:extLst>
            </p:cNvPr>
            <p:cNvCxnSpPr/>
            <p:nvPr/>
          </p:nvCxnSpPr>
          <p:spPr>
            <a:xfrm>
              <a:off x="2095431" y="5271289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8FCF4AF6-8236-4015-808B-F894062BC2DE}"/>
                </a:ext>
              </a:extLst>
            </p:cNvPr>
            <p:cNvCxnSpPr/>
            <p:nvPr/>
          </p:nvCxnSpPr>
          <p:spPr>
            <a:xfrm>
              <a:off x="2095431" y="4840494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B1D051AD-8FE5-4DB1-B5DB-C5D2558F9DFF}"/>
                </a:ext>
              </a:extLst>
            </p:cNvPr>
            <p:cNvCxnSpPr/>
            <p:nvPr/>
          </p:nvCxnSpPr>
          <p:spPr>
            <a:xfrm>
              <a:off x="2097116" y="5751572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F0A9CB20-BAD7-4E9B-9906-B57D904C7DF9}"/>
                </a:ext>
              </a:extLst>
            </p:cNvPr>
            <p:cNvCxnSpPr/>
            <p:nvPr/>
          </p:nvCxnSpPr>
          <p:spPr>
            <a:xfrm>
              <a:off x="2095431" y="5967916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B8B850F5-FA89-46B7-B1C4-AF89322EB154}"/>
                </a:ext>
              </a:extLst>
            </p:cNvPr>
            <p:cNvCxnSpPr/>
            <p:nvPr/>
          </p:nvCxnSpPr>
          <p:spPr>
            <a:xfrm>
              <a:off x="2088126" y="4587371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B4A9EEF4-C4B6-45E7-A7BB-C8F90723C3D6}"/>
                </a:ext>
              </a:extLst>
            </p:cNvPr>
            <p:cNvCxnSpPr/>
            <p:nvPr/>
          </p:nvCxnSpPr>
          <p:spPr>
            <a:xfrm>
              <a:off x="2095431" y="6222932"/>
              <a:ext cx="260688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9A51F41D-769F-475A-8449-8DA8860EBD67}"/>
                </a:ext>
              </a:extLst>
            </p:cNvPr>
            <p:cNvCxnSpPr/>
            <p:nvPr/>
          </p:nvCxnSpPr>
          <p:spPr>
            <a:xfrm>
              <a:off x="1245805" y="3198715"/>
              <a:ext cx="0" cy="2704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24FDA18B-9492-44DE-A3D3-BD744FAC8BA2}"/>
                </a:ext>
              </a:extLst>
            </p:cNvPr>
            <p:cNvCxnSpPr/>
            <p:nvPr/>
          </p:nvCxnSpPr>
          <p:spPr>
            <a:xfrm>
              <a:off x="1989667" y="3207910"/>
              <a:ext cx="0" cy="2704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B6BFCD9B-4DC3-4A7C-B04E-819370B566DA}"/>
                </a:ext>
              </a:extLst>
            </p:cNvPr>
            <p:cNvCxnSpPr/>
            <p:nvPr/>
          </p:nvCxnSpPr>
          <p:spPr>
            <a:xfrm>
              <a:off x="2607679" y="3207910"/>
              <a:ext cx="0" cy="2704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223491B-CB31-4196-8915-B2C4E6C0625F}"/>
              </a:ext>
            </a:extLst>
          </p:cNvPr>
          <p:cNvGrpSpPr/>
          <p:nvPr/>
        </p:nvGrpSpPr>
        <p:grpSpPr>
          <a:xfrm>
            <a:off x="3859645" y="1973937"/>
            <a:ext cx="3287041" cy="4296590"/>
            <a:chOff x="3859645" y="1973937"/>
            <a:chExt cx="3287041" cy="4296590"/>
          </a:xfrm>
        </p:grpSpPr>
        <p:pic>
          <p:nvPicPr>
            <p:cNvPr id="29" name="Graphic 28" descr="Chevron arrows">
              <a:extLst>
                <a:ext uri="{FF2B5EF4-FFF2-40B4-BE49-F238E27FC236}">
                  <a16:creationId xmlns:a16="http://schemas.microsoft.com/office/drawing/2014/main" xmlns="" id="{DF1A7B68-DABD-4819-A232-F005CAD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859645" y="3801973"/>
              <a:ext cx="402938" cy="402938"/>
            </a:xfrm>
            <a:prstGeom prst="rect">
              <a:avLst/>
            </a:prstGeom>
          </p:spPr>
        </p:pic>
        <p:pic>
          <p:nvPicPr>
            <p:cNvPr id="27" name="Picture 2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xmlns="" id="{C3D6ACDA-1E61-4888-BD63-0852416BB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947" y="1973937"/>
              <a:ext cx="2623739" cy="429659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D6777D3-C0BA-40CB-8563-90348671126F}"/>
              </a:ext>
            </a:extLst>
          </p:cNvPr>
          <p:cNvGrpSpPr/>
          <p:nvPr/>
        </p:nvGrpSpPr>
        <p:grpSpPr>
          <a:xfrm>
            <a:off x="7610627" y="1984484"/>
            <a:ext cx="3270736" cy="4296590"/>
            <a:chOff x="7610627" y="1984484"/>
            <a:chExt cx="3270736" cy="4296590"/>
          </a:xfrm>
        </p:grpSpPr>
        <p:pic>
          <p:nvPicPr>
            <p:cNvPr id="33" name="Graphic 32" descr="Chevron arrows">
              <a:extLst>
                <a:ext uri="{FF2B5EF4-FFF2-40B4-BE49-F238E27FC236}">
                  <a16:creationId xmlns:a16="http://schemas.microsoft.com/office/drawing/2014/main" xmlns="" id="{367CE8C5-C804-4628-BE92-18AEB28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610627" y="3778706"/>
              <a:ext cx="402938" cy="402938"/>
            </a:xfrm>
            <a:prstGeom prst="rect">
              <a:avLst/>
            </a:prstGeom>
          </p:spPr>
        </p:pic>
        <p:pic>
          <p:nvPicPr>
            <p:cNvPr id="34" name="Picture 3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xmlns="" id="{3BADCCBC-A6B5-408C-9E44-E797257E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832" y="1984484"/>
              <a:ext cx="2510531" cy="4296590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252595F-EDF6-410F-8671-9647F8BD9607}"/>
              </a:ext>
            </a:extLst>
          </p:cNvPr>
          <p:cNvSpPr/>
          <p:nvPr/>
        </p:nvSpPr>
        <p:spPr>
          <a:xfrm>
            <a:off x="960120" y="1520190"/>
            <a:ext cx="405520" cy="457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057"/>
            <a:ext cx="5257800" cy="931763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The testing procedure was divided into three sections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AF649DF-0D27-4B60-AF8E-432183684903}"/>
              </a:ext>
            </a:extLst>
          </p:cNvPr>
          <p:cNvSpPr txBox="1">
            <a:spLocks/>
          </p:cNvSpPr>
          <p:nvPr/>
        </p:nvSpPr>
        <p:spPr>
          <a:xfrm>
            <a:off x="856353" y="2404198"/>
            <a:ext cx="3148488" cy="1851428"/>
          </a:xfrm>
          <a:prstGeom prst="rect">
            <a:avLst/>
          </a:prstGeom>
          <a:solidFill>
            <a:srgbClr val="335B9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FFC000"/>
                </a:solidFill>
              </a:rPr>
              <a:t>Section 1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Exploratory Testing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BFC0A7E4-58FB-4EFA-9D1A-20FBC2C9431A}"/>
              </a:ext>
            </a:extLst>
          </p:cNvPr>
          <p:cNvSpPr/>
          <p:nvPr/>
        </p:nvSpPr>
        <p:spPr>
          <a:xfrm>
            <a:off x="960120" y="1716961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C3BA16A-EC0A-4B4B-93F8-305EBDE2D647}"/>
              </a:ext>
            </a:extLst>
          </p:cNvPr>
          <p:cNvSpPr txBox="1">
            <a:spLocks/>
          </p:cNvSpPr>
          <p:nvPr/>
        </p:nvSpPr>
        <p:spPr>
          <a:xfrm>
            <a:off x="3912241" y="2392623"/>
            <a:ext cx="4396934" cy="1851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FFC000"/>
                </a:solidFill>
              </a:rPr>
              <a:t>Section 2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Following a Checklist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50537BA-2672-4B90-A96D-804A77920BC2}"/>
              </a:ext>
            </a:extLst>
          </p:cNvPr>
          <p:cNvSpPr txBox="1">
            <a:spLocks/>
          </p:cNvSpPr>
          <p:nvPr/>
        </p:nvSpPr>
        <p:spPr>
          <a:xfrm>
            <a:off x="8271558" y="2404198"/>
            <a:ext cx="3014241" cy="1851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FFC000"/>
                </a:solidFill>
              </a:rPr>
              <a:t>Section 3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Free Aiding Tools</a:t>
            </a:r>
          </a:p>
        </p:txBody>
      </p:sp>
    </p:spTree>
    <p:extLst>
      <p:ext uri="{BB962C8B-B14F-4D97-AF65-F5344CB8AC3E}">
        <p14:creationId xmlns:p14="http://schemas.microsoft.com/office/powerpoint/2010/main" val="287534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05" y="2766218"/>
            <a:ext cx="45974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Testing</a:t>
            </a: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>
                <a:solidFill>
                  <a:srgbClr val="FFC000"/>
                </a:solidFill>
              </a:rPr>
              <a:t>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2325395"/>
            <a:ext cx="4556760" cy="22350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Samsung Galaxy S7 Android 8</a:t>
            </a:r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Oneplus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5T A5010 Android 10</a:t>
            </a:r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Oneplus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6T A6010 Android 10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LG G6 H870 Android 9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Xiaomi Redmi Note 8 Pro Android 10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Blaupunkt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BP_6010 Android 9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04C2C94-EFF0-4601-9D99-CABEFB44D927}"/>
              </a:ext>
            </a:extLst>
          </p:cNvPr>
          <p:cNvSpPr/>
          <p:nvPr/>
        </p:nvSpPr>
        <p:spPr>
          <a:xfrm>
            <a:off x="1028302" y="1089025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8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B4ED9B-578A-45FB-A990-97550E5DE6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35B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05" y="2500000"/>
            <a:ext cx="4597400" cy="18063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The good news: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The app does what it suppose to do functionally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0" y="2432873"/>
            <a:ext cx="3977061" cy="20041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possible to filter and select through units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possible to connect with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 owners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4 clicks principle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and web relation – uniformity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04C2C94-EFF0-4601-9D99-CABEFB44D927}"/>
              </a:ext>
            </a:extLst>
          </p:cNvPr>
          <p:cNvSpPr/>
          <p:nvPr/>
        </p:nvSpPr>
        <p:spPr>
          <a:xfrm>
            <a:off x="1028302" y="1089025"/>
            <a:ext cx="40552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573</Words>
  <Application>Microsoft Office PowerPoint</Application>
  <PresentationFormat>Widescreen</PresentationFormat>
  <Paragraphs>135</Paragraphs>
  <Slides>25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Segoe UI Black</vt:lpstr>
      <vt:lpstr>Segoe UI Emoji</vt:lpstr>
      <vt:lpstr>Office Theme</vt:lpstr>
      <vt:lpstr> Software Test Results</vt:lpstr>
      <vt:lpstr>Agenda</vt:lpstr>
      <vt:lpstr>The Zimmer market timeline</vt:lpstr>
      <vt:lpstr>“Zimmer” is a central player in the local tourism arena</vt:lpstr>
      <vt:lpstr>Zimmer’s goal is to connect between unit owners and users looking for a local stay</vt:lpstr>
      <vt:lpstr>The Product structure is simple and based on providing users big number of results</vt:lpstr>
      <vt:lpstr>The testing procedure was divided into three sections </vt:lpstr>
      <vt:lpstr>Testing Environment </vt:lpstr>
      <vt:lpstr>The good news: The app does what it suppose to do functionally</vt:lpstr>
      <vt:lpstr>More good new: The app does what it suppose to do in relation to the device</vt:lpstr>
      <vt:lpstr>The bad news:  The app is a user experience nightmare </vt:lpstr>
      <vt:lpstr>At least 50 bugs detected and reported via Asana</vt:lpstr>
      <vt:lpstr>PowerPoint Presentation</vt:lpstr>
      <vt:lpstr>5 Bug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and references</vt:lpstr>
      <vt:lpstr>PowerPoint Presentation</vt:lpstr>
      <vt:lpstr>PowerPoint Presentation</vt:lpstr>
      <vt:lpstr>PowerPoint Presentation</vt:lpstr>
      <vt:lpstr>Conclusions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performance</dc:title>
  <dc:creator>yuval</dc:creator>
  <cp:lastModifiedBy>yuval</cp:lastModifiedBy>
  <cp:revision>146</cp:revision>
  <dcterms:created xsi:type="dcterms:W3CDTF">2021-01-04T12:34:02Z</dcterms:created>
  <dcterms:modified xsi:type="dcterms:W3CDTF">2021-01-18T05:24:18Z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2021-01-07T12:26:29Z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48130958-8941-4916-8fc0-9b970f760910</vt:lpwstr>
  </property>
  <property fmtid="{D5CDD505-2E9C-101B-9397-08002B2CF9AE}" pid="8" name="MSIP_Label_1ada0a2f-b917-4d51-b0d0-d418a10c8b23_ContentBits">
    <vt:lpwstr>0</vt:lpwstr>
  </property>
</Properties>
</file>